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9" r:id="rId1"/>
    <p:sldMasterId id="2147483954" r:id="rId2"/>
    <p:sldMasterId id="2147483967" r:id="rId3"/>
    <p:sldMasterId id="2147483971" r:id="rId4"/>
    <p:sldMasterId id="2147483975" r:id="rId5"/>
    <p:sldMasterId id="2147483979" r:id="rId6"/>
  </p:sldMasterIdLst>
  <p:notesMasterIdLst>
    <p:notesMasterId r:id="rId84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68" r:id="rId29"/>
    <p:sldId id="285" r:id="rId30"/>
    <p:sldId id="269" r:id="rId31"/>
    <p:sldId id="270" r:id="rId32"/>
    <p:sldId id="288" r:id="rId33"/>
    <p:sldId id="289" r:id="rId34"/>
    <p:sldId id="290" r:id="rId35"/>
    <p:sldId id="291" r:id="rId36"/>
    <p:sldId id="292" r:id="rId37"/>
    <p:sldId id="281" r:id="rId38"/>
    <p:sldId id="293" r:id="rId39"/>
    <p:sldId id="294" r:id="rId40"/>
    <p:sldId id="284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267" r:id="rId53"/>
    <p:sldId id="308" r:id="rId54"/>
    <p:sldId id="309" r:id="rId55"/>
    <p:sldId id="310" r:id="rId56"/>
    <p:sldId id="271" r:id="rId57"/>
    <p:sldId id="311" r:id="rId58"/>
    <p:sldId id="312" r:id="rId59"/>
    <p:sldId id="313" r:id="rId60"/>
    <p:sldId id="314" r:id="rId61"/>
    <p:sldId id="315" r:id="rId62"/>
    <p:sldId id="316" r:id="rId63"/>
    <p:sldId id="286" r:id="rId64"/>
    <p:sldId id="318" r:id="rId65"/>
    <p:sldId id="319" r:id="rId66"/>
    <p:sldId id="320" r:id="rId67"/>
    <p:sldId id="321" r:id="rId68"/>
    <p:sldId id="322" r:id="rId69"/>
    <p:sldId id="323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287" r:id="rId78"/>
    <p:sldId id="333" r:id="rId79"/>
    <p:sldId id="334" r:id="rId80"/>
    <p:sldId id="335" r:id="rId81"/>
    <p:sldId id="336" r:id="rId82"/>
    <p:sldId id="337" r:id="rId8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5FF5C6-6ED1-3945-8546-F4EEE420DEE5}" v="114" dt="2024-03-03T10:10:31.0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1"/>
    <p:restoredTop sz="94681"/>
  </p:normalViewPr>
  <p:slideViewPr>
    <p:cSldViewPr snapToGrid="0">
      <p:cViewPr varScale="1">
        <p:scale>
          <a:sx n="128" d="100"/>
          <a:sy n="128" d="100"/>
        </p:scale>
        <p:origin x="17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notesMaster" Target="notesMasters/notesMaster1.xml"/><Relationship Id="rId89" Type="http://schemas.microsoft.com/office/2016/11/relationships/changesInfo" Target="changesInfos/changesInfo1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5" Type="http://schemas.openxmlformats.org/officeDocument/2006/relationships/slideMaster" Target="slideMasters/slideMaster5.xml"/><Relationship Id="rId90" Type="http://schemas.microsoft.com/office/2015/10/relationships/revisionInfo" Target="revisionInfo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theme" Target="theme/theme1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RAPOL KONGPRASERTAMORN" userId="e8fe8d21-39b7-4a65-9a09-526eface0770" providerId="ADAL" clId="{C65FF5C6-6ED1-3945-8546-F4EEE420DEE5}"/>
    <pc:docChg chg="custSel modSld">
      <pc:chgData name="VORAPOL KONGPRASERTAMORN" userId="e8fe8d21-39b7-4a65-9a09-526eface0770" providerId="ADAL" clId="{C65FF5C6-6ED1-3945-8546-F4EEE420DEE5}" dt="2024-03-05T09:16:10.400" v="86" actId="20577"/>
      <pc:docMkLst>
        <pc:docMk/>
      </pc:docMkLst>
      <pc:sldChg chg="modSp mod">
        <pc:chgData name="VORAPOL KONGPRASERTAMORN" userId="e8fe8d21-39b7-4a65-9a09-526eface0770" providerId="ADAL" clId="{C65FF5C6-6ED1-3945-8546-F4EEE420DEE5}" dt="2024-03-05T09:15:23.058" v="82" actId="20577"/>
        <pc:sldMkLst>
          <pc:docMk/>
          <pc:sldMk cId="643866821" sldId="277"/>
        </pc:sldMkLst>
        <pc:spChg chg="mod">
          <ac:chgData name="VORAPOL KONGPRASERTAMORN" userId="e8fe8d21-39b7-4a65-9a09-526eface0770" providerId="ADAL" clId="{C65FF5C6-6ED1-3945-8546-F4EEE420DEE5}" dt="2024-03-05T09:15:23.058" v="82" actId="20577"/>
          <ac:spMkLst>
            <pc:docMk/>
            <pc:sldMk cId="643866821" sldId="277"/>
            <ac:spMk id="3" creationId="{E4B1181D-900B-1618-83DB-711D06254BD7}"/>
          </ac:spMkLst>
        </pc:spChg>
      </pc:sldChg>
      <pc:sldChg chg="modSp mod">
        <pc:chgData name="VORAPOL KONGPRASERTAMORN" userId="e8fe8d21-39b7-4a65-9a09-526eface0770" providerId="ADAL" clId="{C65FF5C6-6ED1-3945-8546-F4EEE420DEE5}" dt="2024-03-05T09:16:10.400" v="86" actId="20577"/>
        <pc:sldMkLst>
          <pc:docMk/>
          <pc:sldMk cId="465882709" sldId="278"/>
        </pc:sldMkLst>
        <pc:spChg chg="mod">
          <ac:chgData name="VORAPOL KONGPRASERTAMORN" userId="e8fe8d21-39b7-4a65-9a09-526eface0770" providerId="ADAL" clId="{C65FF5C6-6ED1-3945-8546-F4EEE420DEE5}" dt="2024-03-05T09:16:10.400" v="86" actId="20577"/>
          <ac:spMkLst>
            <pc:docMk/>
            <pc:sldMk cId="465882709" sldId="278"/>
            <ac:spMk id="3" creationId="{E4B1181D-900B-1618-83DB-711D06254BD7}"/>
          </ac:spMkLst>
        </pc:spChg>
      </pc:sldChg>
    </pc:docChg>
  </pc:docChgLst>
  <pc:docChgLst>
    <pc:chgData name="VORAPOL KONGPRASERTAMORN" userId="e8fe8d21-39b7-4a65-9a09-526eface0770" providerId="ADAL" clId="{73E8FBB3-AB87-4366-ADC9-4E8CD81897BF}"/>
    <pc:docChg chg="undo redo custSel addSld delSld modSld modMainMaster">
      <pc:chgData name="VORAPOL KONGPRASERTAMORN" userId="e8fe8d21-39b7-4a65-9a09-526eface0770" providerId="ADAL" clId="{73E8FBB3-AB87-4366-ADC9-4E8CD81897BF}" dt="2024-03-04T03:47:59.142" v="1964" actId="179"/>
      <pc:docMkLst>
        <pc:docMk/>
      </pc:docMkLst>
      <pc:sldChg chg="addSp delSp setBg delDesignElem">
        <pc:chgData name="VORAPOL KONGPRASERTAMORN" userId="e8fe8d21-39b7-4a65-9a09-526eface0770" providerId="ADAL" clId="{73E8FBB3-AB87-4366-ADC9-4E8CD81897BF}" dt="2024-03-03T17:31:55.124" v="352"/>
        <pc:sldMkLst>
          <pc:docMk/>
          <pc:sldMk cId="1935010324" sldId="256"/>
        </pc:sldMkLst>
        <pc:spChg chg="add del">
          <ac:chgData name="VORAPOL KONGPRASERTAMORN" userId="e8fe8d21-39b7-4a65-9a09-526eface0770" providerId="ADAL" clId="{73E8FBB3-AB87-4366-ADC9-4E8CD81897BF}" dt="2024-03-03T17:31:39.053" v="351"/>
          <ac:spMkLst>
            <pc:docMk/>
            <pc:sldMk cId="1935010324" sldId="256"/>
            <ac:spMk id="17" creationId="{4522B21E-B2B9-4C72-9A71-C87EFD137480}"/>
          </ac:spMkLst>
        </pc:spChg>
        <pc:spChg chg="add del">
          <ac:chgData name="VORAPOL KONGPRASERTAMORN" userId="e8fe8d21-39b7-4a65-9a09-526eface0770" providerId="ADAL" clId="{73E8FBB3-AB87-4366-ADC9-4E8CD81897BF}" dt="2024-03-03T17:31:39.053" v="351"/>
          <ac:spMkLst>
            <pc:docMk/>
            <pc:sldMk cId="1935010324" sldId="256"/>
            <ac:spMk id="19" creationId="{5EB7D2A2-F448-44D4-938C-DC84CBCB3B1E}"/>
          </ac:spMkLst>
        </pc:spChg>
        <pc:spChg chg="add del">
          <ac:chgData name="VORAPOL KONGPRASERTAMORN" userId="e8fe8d21-39b7-4a65-9a09-526eface0770" providerId="ADAL" clId="{73E8FBB3-AB87-4366-ADC9-4E8CD81897BF}" dt="2024-03-03T17:31:39.053" v="351"/>
          <ac:spMkLst>
            <pc:docMk/>
            <pc:sldMk cId="1935010324" sldId="256"/>
            <ac:spMk id="21" creationId="{871AEA07-1E14-44B4-8E55-64EF049CD66F}"/>
          </ac:spMkLst>
        </pc:spChg>
        <pc:cxnChg chg="add del">
          <ac:chgData name="VORAPOL KONGPRASERTAMORN" userId="e8fe8d21-39b7-4a65-9a09-526eface0770" providerId="ADAL" clId="{73E8FBB3-AB87-4366-ADC9-4E8CD81897BF}" dt="2024-03-03T17:31:39.053" v="351"/>
          <ac:cxnSpMkLst>
            <pc:docMk/>
            <pc:sldMk cId="1935010324" sldId="256"/>
            <ac:cxnSpMk id="23" creationId="{F7C8EA93-3210-4C62-99E9-153C275E3A87}"/>
          </ac:cxnSpMkLst>
        </pc:cxnChg>
      </pc:sldChg>
      <pc:sldChg chg="addSp delSp modSp mod setBg delDesignElem">
        <pc:chgData name="VORAPOL KONGPRASERTAMORN" userId="e8fe8d21-39b7-4a65-9a09-526eface0770" providerId="ADAL" clId="{73E8FBB3-AB87-4366-ADC9-4E8CD81897BF}" dt="2024-03-04T03:42:05.666" v="1906" actId="2711"/>
        <pc:sldMkLst>
          <pc:docMk/>
          <pc:sldMk cId="3925809610" sldId="257"/>
        </pc:sldMkLst>
        <pc:spChg chg="mod">
          <ac:chgData name="VORAPOL KONGPRASERTAMORN" userId="e8fe8d21-39b7-4a65-9a09-526eface0770" providerId="ADAL" clId="{73E8FBB3-AB87-4366-ADC9-4E8CD81897BF}" dt="2024-03-04T03:42:05.666" v="1906" actId="2711"/>
          <ac:spMkLst>
            <pc:docMk/>
            <pc:sldMk cId="3925809610" sldId="257"/>
            <ac:spMk id="2" creationId="{243BF004-2091-0433-5AD0-AD0E4BF5EA47}"/>
          </ac:spMkLst>
        </pc:spChg>
        <pc:spChg chg="mod">
          <ac:chgData name="VORAPOL KONGPRASERTAMORN" userId="e8fe8d21-39b7-4a65-9a09-526eface0770" providerId="ADAL" clId="{73E8FBB3-AB87-4366-ADC9-4E8CD81897BF}" dt="2024-03-04T03:41:51.319" v="1905" actId="1036"/>
          <ac:spMkLst>
            <pc:docMk/>
            <pc:sldMk cId="3925809610" sldId="257"/>
            <ac:spMk id="3" creationId="{1162E814-A91F-2A16-FDAA-70C31EFBDB3C}"/>
          </ac:spMkLst>
        </pc:spChg>
        <pc:spChg chg="add del">
          <ac:chgData name="VORAPOL KONGPRASERTAMORN" userId="e8fe8d21-39b7-4a65-9a09-526eface0770" providerId="ADAL" clId="{73E8FBB3-AB87-4366-ADC9-4E8CD81897BF}" dt="2024-03-03T17:31:39.053" v="351"/>
          <ac:spMkLst>
            <pc:docMk/>
            <pc:sldMk cId="3925809610" sldId="257"/>
            <ac:spMk id="9" creationId="{28D31E1B-0407-4223-9642-0B642CBF57D9}"/>
          </ac:spMkLst>
        </pc:spChg>
        <pc:spChg chg="add del">
          <ac:chgData name="VORAPOL KONGPRASERTAMORN" userId="e8fe8d21-39b7-4a65-9a09-526eface0770" providerId="ADAL" clId="{73E8FBB3-AB87-4366-ADC9-4E8CD81897BF}" dt="2024-03-03T17:31:39.053" v="351"/>
          <ac:spMkLst>
            <pc:docMk/>
            <pc:sldMk cId="3925809610" sldId="257"/>
            <ac:spMk id="16" creationId="{D5B0017B-2ECA-49AF-B397-DC140825DF8D}"/>
          </ac:spMkLst>
        </pc:spChg>
        <pc:spChg chg="add del">
          <ac:chgData name="VORAPOL KONGPRASERTAMORN" userId="e8fe8d21-39b7-4a65-9a09-526eface0770" providerId="ADAL" clId="{73E8FBB3-AB87-4366-ADC9-4E8CD81897BF}" dt="2024-03-03T17:31:39.053" v="351"/>
          <ac:spMkLst>
            <pc:docMk/>
            <pc:sldMk cId="3925809610" sldId="257"/>
            <ac:spMk id="18" creationId="{70E96339-907C-46C3-99AC-31179B6F0EBD}"/>
          </ac:spMkLst>
        </pc:spChg>
        <pc:grpChg chg="add del">
          <ac:chgData name="VORAPOL KONGPRASERTAMORN" userId="e8fe8d21-39b7-4a65-9a09-526eface0770" providerId="ADAL" clId="{73E8FBB3-AB87-4366-ADC9-4E8CD81897BF}" dt="2024-03-03T17:31:39.053" v="351"/>
          <ac:grpSpMkLst>
            <pc:docMk/>
            <pc:sldMk cId="3925809610" sldId="257"/>
            <ac:grpSpMk id="11" creationId="{AE1C45F0-260A-458C-96ED-C1F6D2151219}"/>
          </ac:grpSpMkLst>
        </pc:grpChg>
        <pc:cxnChg chg="add del">
          <ac:chgData name="VORAPOL KONGPRASERTAMORN" userId="e8fe8d21-39b7-4a65-9a09-526eface0770" providerId="ADAL" clId="{73E8FBB3-AB87-4366-ADC9-4E8CD81897BF}" dt="2024-03-03T17:31:39.053" v="351"/>
          <ac:cxnSpMkLst>
            <pc:docMk/>
            <pc:sldMk cId="3925809610" sldId="257"/>
            <ac:cxnSpMk id="20" creationId="{6CF1BAF6-AD41-4082-B212-8A1F9A2E8779}"/>
          </ac:cxnSpMkLst>
        </pc:cxnChg>
      </pc:sldChg>
      <pc:sldChg chg="addSp delSp modSp mod setBg delDesignElem">
        <pc:chgData name="VORAPOL KONGPRASERTAMORN" userId="e8fe8d21-39b7-4a65-9a09-526eface0770" providerId="ADAL" clId="{73E8FBB3-AB87-4366-ADC9-4E8CD81897BF}" dt="2024-03-04T03:42:25.684" v="1909" actId="404"/>
        <pc:sldMkLst>
          <pc:docMk/>
          <pc:sldMk cId="827149642" sldId="258"/>
        </pc:sldMkLst>
        <pc:spChg chg="mod">
          <ac:chgData name="VORAPOL KONGPRASERTAMORN" userId="e8fe8d21-39b7-4a65-9a09-526eface0770" providerId="ADAL" clId="{73E8FBB3-AB87-4366-ADC9-4E8CD81897BF}" dt="2024-03-04T03:42:25.684" v="1909" actId="404"/>
          <ac:spMkLst>
            <pc:docMk/>
            <pc:sldMk cId="827149642" sldId="258"/>
            <ac:spMk id="2" creationId="{AB183523-93D2-7113-A390-75C9703C2CB5}"/>
          </ac:spMkLst>
        </pc:spChg>
        <pc:spChg chg="mod">
          <ac:chgData name="VORAPOL KONGPRASERTAMORN" userId="e8fe8d21-39b7-4a65-9a09-526eface0770" providerId="ADAL" clId="{73E8FBB3-AB87-4366-ADC9-4E8CD81897BF}" dt="2024-03-03T13:27:36.905" v="62" actId="20577"/>
          <ac:spMkLst>
            <pc:docMk/>
            <pc:sldMk cId="827149642" sldId="258"/>
            <ac:spMk id="3" creationId="{2E543F13-6263-3140-A945-DE1A02F87B16}"/>
          </ac:spMkLst>
        </pc:spChg>
        <pc:spChg chg="add del">
          <ac:chgData name="VORAPOL KONGPRASERTAMORN" userId="e8fe8d21-39b7-4a65-9a09-526eface0770" providerId="ADAL" clId="{73E8FBB3-AB87-4366-ADC9-4E8CD81897BF}" dt="2024-03-03T17:31:39.053" v="351"/>
          <ac:spMkLst>
            <pc:docMk/>
            <pc:sldMk cId="827149642" sldId="258"/>
            <ac:spMk id="34" creationId="{4DA718D0-4865-4629-8134-44F68D41D574}"/>
          </ac:spMkLst>
        </pc:spChg>
        <pc:spChg chg="add del">
          <ac:chgData name="VORAPOL KONGPRASERTAMORN" userId="e8fe8d21-39b7-4a65-9a09-526eface0770" providerId="ADAL" clId="{73E8FBB3-AB87-4366-ADC9-4E8CD81897BF}" dt="2024-03-03T17:31:39.053" v="351"/>
          <ac:spMkLst>
            <pc:docMk/>
            <pc:sldMk cId="827149642" sldId="258"/>
            <ac:spMk id="40" creationId="{CBC4F608-B4B8-48C3-9572-C0F061B1CD99}"/>
          </ac:spMkLst>
        </pc:spChg>
        <pc:grpChg chg="add del">
          <ac:chgData name="VORAPOL KONGPRASERTAMORN" userId="e8fe8d21-39b7-4a65-9a09-526eface0770" providerId="ADAL" clId="{73E8FBB3-AB87-4366-ADC9-4E8CD81897BF}" dt="2024-03-03T17:31:39.053" v="351"/>
          <ac:grpSpMkLst>
            <pc:docMk/>
            <pc:sldMk cId="827149642" sldId="258"/>
            <ac:grpSpMk id="36" creationId="{65167ED7-6315-43AB-B1B6-C326D5FD8F84}"/>
          </ac:grpSpMkLst>
        </pc:grpChg>
      </pc:sldChg>
      <pc:sldChg chg="addSp delSp modSp mod setBg setClrOvrMap delDesignElem">
        <pc:chgData name="VORAPOL KONGPRASERTAMORN" userId="e8fe8d21-39b7-4a65-9a09-526eface0770" providerId="ADAL" clId="{73E8FBB3-AB87-4366-ADC9-4E8CD81897BF}" dt="2024-03-04T03:42:42.147" v="1913" actId="403"/>
        <pc:sldMkLst>
          <pc:docMk/>
          <pc:sldMk cId="2589699740" sldId="259"/>
        </pc:sldMkLst>
        <pc:spChg chg="mod">
          <ac:chgData name="VORAPOL KONGPRASERTAMORN" userId="e8fe8d21-39b7-4a65-9a09-526eface0770" providerId="ADAL" clId="{73E8FBB3-AB87-4366-ADC9-4E8CD81897BF}" dt="2024-03-04T03:42:42.147" v="1913" actId="403"/>
          <ac:spMkLst>
            <pc:docMk/>
            <pc:sldMk cId="2589699740" sldId="259"/>
            <ac:spMk id="2" creationId="{AB183523-93D2-7113-A390-75C9703C2CB5}"/>
          </ac:spMkLst>
        </pc:spChg>
        <pc:spChg chg="mod">
          <ac:chgData name="VORAPOL KONGPRASERTAMORN" userId="e8fe8d21-39b7-4a65-9a09-526eface0770" providerId="ADAL" clId="{73E8FBB3-AB87-4366-ADC9-4E8CD81897BF}" dt="2024-03-03T17:31:39.053" v="351"/>
          <ac:spMkLst>
            <pc:docMk/>
            <pc:sldMk cId="2589699740" sldId="259"/>
            <ac:spMk id="3" creationId="{2E543F13-6263-3140-A945-DE1A02F87B16}"/>
          </ac:spMkLst>
        </pc:spChg>
        <pc:spChg chg="add del">
          <ac:chgData name="VORAPOL KONGPRASERTAMORN" userId="e8fe8d21-39b7-4a65-9a09-526eface0770" providerId="ADAL" clId="{73E8FBB3-AB87-4366-ADC9-4E8CD81897BF}" dt="2024-03-03T17:31:39.053" v="351"/>
          <ac:spMkLst>
            <pc:docMk/>
            <pc:sldMk cId="2589699740" sldId="259"/>
            <ac:spMk id="8" creationId="{1BB867FF-FC45-48F7-8104-F89BE54909F1}"/>
          </ac:spMkLst>
        </pc:spChg>
        <pc:spChg chg="add del">
          <ac:chgData name="VORAPOL KONGPRASERTAMORN" userId="e8fe8d21-39b7-4a65-9a09-526eface0770" providerId="ADAL" clId="{73E8FBB3-AB87-4366-ADC9-4E8CD81897BF}" dt="2024-03-03T17:31:39.053" v="351"/>
          <ac:spMkLst>
            <pc:docMk/>
            <pc:sldMk cId="2589699740" sldId="259"/>
            <ac:spMk id="10" creationId="{8BB56887-D0D5-4F0C-9E19-7247EB83C8B7}"/>
          </ac:spMkLst>
        </pc:spChg>
        <pc:spChg chg="add del">
          <ac:chgData name="VORAPOL KONGPRASERTAMORN" userId="e8fe8d21-39b7-4a65-9a09-526eface0770" providerId="ADAL" clId="{73E8FBB3-AB87-4366-ADC9-4E8CD81897BF}" dt="2024-03-03T17:31:39.053" v="351"/>
          <ac:spMkLst>
            <pc:docMk/>
            <pc:sldMk cId="2589699740" sldId="259"/>
            <ac:spMk id="12" creationId="{081E4A58-353D-44AE-B2FC-2A74E2E400F7}"/>
          </ac:spMkLst>
        </pc:spChg>
      </pc:sldChg>
      <pc:sldChg chg="addSp delSp modSp mod setBg delDesignElem">
        <pc:chgData name="VORAPOL KONGPRASERTAMORN" userId="e8fe8d21-39b7-4a65-9a09-526eface0770" providerId="ADAL" clId="{73E8FBB3-AB87-4366-ADC9-4E8CD81897BF}" dt="2024-03-04T03:43:25.527" v="1927" actId="113"/>
        <pc:sldMkLst>
          <pc:docMk/>
          <pc:sldMk cId="1477679527" sldId="260"/>
        </pc:sldMkLst>
        <pc:spChg chg="del mod">
          <ac:chgData name="VORAPOL KONGPRASERTAMORN" userId="e8fe8d21-39b7-4a65-9a09-526eface0770" providerId="ADAL" clId="{73E8FBB3-AB87-4366-ADC9-4E8CD81897BF}" dt="2024-03-03T17:17:05.029" v="119" actId="478"/>
          <ac:spMkLst>
            <pc:docMk/>
            <pc:sldMk cId="1477679527" sldId="260"/>
            <ac:spMk id="2" creationId="{AB183523-93D2-7113-A390-75C9703C2CB5}"/>
          </ac:spMkLst>
        </pc:spChg>
        <pc:spChg chg="mod">
          <ac:chgData name="VORAPOL KONGPRASERTAMORN" userId="e8fe8d21-39b7-4a65-9a09-526eface0770" providerId="ADAL" clId="{73E8FBB3-AB87-4366-ADC9-4E8CD81897BF}" dt="2024-03-03T17:19:10.055" v="138" actId="20577"/>
          <ac:spMkLst>
            <pc:docMk/>
            <pc:sldMk cId="1477679527" sldId="260"/>
            <ac:spMk id="3" creationId="{2E543F13-6263-3140-A945-DE1A02F87B16}"/>
          </ac:spMkLst>
        </pc:spChg>
        <pc:spChg chg="add del mod">
          <ac:chgData name="VORAPOL KONGPRASERTAMORN" userId="e8fe8d21-39b7-4a65-9a09-526eface0770" providerId="ADAL" clId="{73E8FBB3-AB87-4366-ADC9-4E8CD81897BF}" dt="2024-03-03T17:17:10.932" v="121" actId="478"/>
          <ac:spMkLst>
            <pc:docMk/>
            <pc:sldMk cId="1477679527" sldId="260"/>
            <ac:spMk id="5" creationId="{A17CBD69-91D8-DA12-7E22-7A8DD25242D6}"/>
          </ac:spMkLst>
        </pc:spChg>
        <pc:spChg chg="add mod">
          <ac:chgData name="VORAPOL KONGPRASERTAMORN" userId="e8fe8d21-39b7-4a65-9a09-526eface0770" providerId="ADAL" clId="{73E8FBB3-AB87-4366-ADC9-4E8CD81897BF}" dt="2024-03-04T03:43:25.527" v="1927" actId="113"/>
          <ac:spMkLst>
            <pc:docMk/>
            <pc:sldMk cId="1477679527" sldId="260"/>
            <ac:spMk id="6" creationId="{2B2F2222-7371-67E0-98A4-24FB96247947}"/>
          </ac:spMkLst>
        </pc:spChg>
        <pc:spChg chg="add del">
          <ac:chgData name="VORAPOL KONGPRASERTAMORN" userId="e8fe8d21-39b7-4a65-9a09-526eface0770" providerId="ADAL" clId="{73E8FBB3-AB87-4366-ADC9-4E8CD81897BF}" dt="2024-03-03T17:31:39.053" v="351"/>
          <ac:spMkLst>
            <pc:docMk/>
            <pc:sldMk cId="1477679527" sldId="260"/>
            <ac:spMk id="8" creationId="{1BB867FF-FC45-48F7-8104-F89BE54909F1}"/>
          </ac:spMkLst>
        </pc:spChg>
        <pc:spChg chg="add del">
          <ac:chgData name="VORAPOL KONGPRASERTAMORN" userId="e8fe8d21-39b7-4a65-9a09-526eface0770" providerId="ADAL" clId="{73E8FBB3-AB87-4366-ADC9-4E8CD81897BF}" dt="2024-03-03T17:31:39.053" v="351"/>
          <ac:spMkLst>
            <pc:docMk/>
            <pc:sldMk cId="1477679527" sldId="260"/>
            <ac:spMk id="10" creationId="{8BB56887-D0D5-4F0C-9E19-7247EB83C8B7}"/>
          </ac:spMkLst>
        </pc:spChg>
        <pc:spChg chg="add del">
          <ac:chgData name="VORAPOL KONGPRASERTAMORN" userId="e8fe8d21-39b7-4a65-9a09-526eface0770" providerId="ADAL" clId="{73E8FBB3-AB87-4366-ADC9-4E8CD81897BF}" dt="2024-03-03T17:31:39.053" v="351"/>
          <ac:spMkLst>
            <pc:docMk/>
            <pc:sldMk cId="1477679527" sldId="260"/>
            <ac:spMk id="12" creationId="{081E4A58-353D-44AE-B2FC-2A74E2E400F7}"/>
          </ac:spMkLst>
        </pc:spChg>
      </pc:sldChg>
      <pc:sldChg chg="addSp delSp modSp mod setBg delDesignElem">
        <pc:chgData name="VORAPOL KONGPRASERTAMORN" userId="e8fe8d21-39b7-4a65-9a09-526eface0770" providerId="ADAL" clId="{73E8FBB3-AB87-4366-ADC9-4E8CD81897BF}" dt="2024-03-04T03:43:30.947" v="1929" actId="14100"/>
        <pc:sldMkLst>
          <pc:docMk/>
          <pc:sldMk cId="539851198" sldId="261"/>
        </pc:sldMkLst>
        <pc:spChg chg="del mod">
          <ac:chgData name="VORAPOL KONGPRASERTAMORN" userId="e8fe8d21-39b7-4a65-9a09-526eface0770" providerId="ADAL" clId="{73E8FBB3-AB87-4366-ADC9-4E8CD81897BF}" dt="2024-03-03T17:18:50.494" v="133" actId="478"/>
          <ac:spMkLst>
            <pc:docMk/>
            <pc:sldMk cId="539851198" sldId="261"/>
            <ac:spMk id="2" creationId="{AB183523-93D2-7113-A390-75C9703C2CB5}"/>
          </ac:spMkLst>
        </pc:spChg>
        <pc:spChg chg="add mod">
          <ac:chgData name="VORAPOL KONGPRASERTAMORN" userId="e8fe8d21-39b7-4a65-9a09-526eface0770" providerId="ADAL" clId="{73E8FBB3-AB87-4366-ADC9-4E8CD81897BF}" dt="2024-03-04T03:43:30.947" v="1929" actId="14100"/>
          <ac:spMkLst>
            <pc:docMk/>
            <pc:sldMk cId="539851198" sldId="261"/>
            <ac:spMk id="2" creationId="{BDD1A9B0-A3E0-DE09-A12A-D621DA80BCA4}"/>
          </ac:spMkLst>
        </pc:spChg>
        <pc:spChg chg="mod">
          <ac:chgData name="VORAPOL KONGPRASERTAMORN" userId="e8fe8d21-39b7-4a65-9a09-526eface0770" providerId="ADAL" clId="{73E8FBB3-AB87-4366-ADC9-4E8CD81897BF}" dt="2024-03-03T17:24:47.132" v="190" actId="255"/>
          <ac:spMkLst>
            <pc:docMk/>
            <pc:sldMk cId="539851198" sldId="261"/>
            <ac:spMk id="3" creationId="{2E543F13-6263-3140-A945-DE1A02F87B16}"/>
          </ac:spMkLst>
        </pc:spChg>
        <pc:spChg chg="add del mod">
          <ac:chgData name="VORAPOL KONGPRASERTAMORN" userId="e8fe8d21-39b7-4a65-9a09-526eface0770" providerId="ADAL" clId="{73E8FBB3-AB87-4366-ADC9-4E8CD81897BF}" dt="2024-03-03T17:18:52.242" v="134" actId="478"/>
          <ac:spMkLst>
            <pc:docMk/>
            <pc:sldMk cId="539851198" sldId="261"/>
            <ac:spMk id="5" creationId="{0FDDA5E6-BD1C-1FF5-4DA8-5E3DEEEF1EE9}"/>
          </ac:spMkLst>
        </pc:spChg>
        <pc:spChg chg="add del mod">
          <ac:chgData name="VORAPOL KONGPRASERTAMORN" userId="e8fe8d21-39b7-4a65-9a09-526eface0770" providerId="ADAL" clId="{73E8FBB3-AB87-4366-ADC9-4E8CD81897BF}" dt="2024-03-04T03:42:56.620" v="1914" actId="478"/>
          <ac:spMkLst>
            <pc:docMk/>
            <pc:sldMk cId="539851198" sldId="261"/>
            <ac:spMk id="6" creationId="{C8ACA609-AF2D-37DD-F8B3-A190C2382809}"/>
          </ac:spMkLst>
        </pc:spChg>
        <pc:spChg chg="add del">
          <ac:chgData name="VORAPOL KONGPRASERTAMORN" userId="e8fe8d21-39b7-4a65-9a09-526eface0770" providerId="ADAL" clId="{73E8FBB3-AB87-4366-ADC9-4E8CD81897BF}" dt="2024-03-03T17:31:39.053" v="351"/>
          <ac:spMkLst>
            <pc:docMk/>
            <pc:sldMk cId="539851198" sldId="261"/>
            <ac:spMk id="8" creationId="{1BB867FF-FC45-48F7-8104-F89BE54909F1}"/>
          </ac:spMkLst>
        </pc:spChg>
        <pc:spChg chg="add del">
          <ac:chgData name="VORAPOL KONGPRASERTAMORN" userId="e8fe8d21-39b7-4a65-9a09-526eface0770" providerId="ADAL" clId="{73E8FBB3-AB87-4366-ADC9-4E8CD81897BF}" dt="2024-03-03T17:31:39.053" v="351"/>
          <ac:spMkLst>
            <pc:docMk/>
            <pc:sldMk cId="539851198" sldId="261"/>
            <ac:spMk id="10" creationId="{8BB56887-D0D5-4F0C-9E19-7247EB83C8B7}"/>
          </ac:spMkLst>
        </pc:spChg>
        <pc:spChg chg="add del">
          <ac:chgData name="VORAPOL KONGPRASERTAMORN" userId="e8fe8d21-39b7-4a65-9a09-526eface0770" providerId="ADAL" clId="{73E8FBB3-AB87-4366-ADC9-4E8CD81897BF}" dt="2024-03-03T17:31:39.053" v="351"/>
          <ac:spMkLst>
            <pc:docMk/>
            <pc:sldMk cId="539851198" sldId="261"/>
            <ac:spMk id="12" creationId="{081E4A58-353D-44AE-B2FC-2A74E2E400F7}"/>
          </ac:spMkLst>
        </pc:spChg>
      </pc:sldChg>
      <pc:sldChg chg="addSp delSp modSp mod setBg delDesignElem chgLayout">
        <pc:chgData name="VORAPOL KONGPRASERTAMORN" userId="e8fe8d21-39b7-4a65-9a09-526eface0770" providerId="ADAL" clId="{73E8FBB3-AB87-4366-ADC9-4E8CD81897BF}" dt="2024-03-04T03:43:40.033" v="1938" actId="1036"/>
        <pc:sldMkLst>
          <pc:docMk/>
          <pc:sldMk cId="4098409146" sldId="262"/>
        </pc:sldMkLst>
        <pc:spChg chg="add del mod">
          <ac:chgData name="VORAPOL KONGPRASERTAMORN" userId="e8fe8d21-39b7-4a65-9a09-526eface0770" providerId="ADAL" clId="{73E8FBB3-AB87-4366-ADC9-4E8CD81897BF}" dt="2024-03-03T18:04:08.250" v="687" actId="6264"/>
          <ac:spMkLst>
            <pc:docMk/>
            <pc:sldMk cId="4098409146" sldId="262"/>
            <ac:spMk id="2" creationId="{3E9993C8-C383-B63D-E07F-3180F826B4E8}"/>
          </ac:spMkLst>
        </pc:spChg>
        <pc:spChg chg="del mod">
          <ac:chgData name="VORAPOL KONGPRASERTAMORN" userId="e8fe8d21-39b7-4a65-9a09-526eface0770" providerId="ADAL" clId="{73E8FBB3-AB87-4366-ADC9-4E8CD81897BF}" dt="2024-03-03T17:21:27.532" v="174" actId="478"/>
          <ac:spMkLst>
            <pc:docMk/>
            <pc:sldMk cId="4098409146" sldId="262"/>
            <ac:spMk id="2" creationId="{AB183523-93D2-7113-A390-75C9703C2CB5}"/>
          </ac:spMkLst>
        </pc:spChg>
        <pc:spChg chg="mod ord">
          <ac:chgData name="VORAPOL KONGPRASERTAMORN" userId="e8fe8d21-39b7-4a65-9a09-526eface0770" providerId="ADAL" clId="{73E8FBB3-AB87-4366-ADC9-4E8CD81897BF}" dt="2024-03-03T18:04:12.838" v="689" actId="6264"/>
          <ac:spMkLst>
            <pc:docMk/>
            <pc:sldMk cId="4098409146" sldId="262"/>
            <ac:spMk id="3" creationId="{2E543F13-6263-3140-A945-DE1A02F87B16}"/>
          </ac:spMkLst>
        </pc:spChg>
        <pc:spChg chg="add del mod ord">
          <ac:chgData name="VORAPOL KONGPRASERTAMORN" userId="e8fe8d21-39b7-4a65-9a09-526eface0770" providerId="ADAL" clId="{73E8FBB3-AB87-4366-ADC9-4E8CD81897BF}" dt="2024-03-03T18:04:08.250" v="687" actId="6264"/>
          <ac:spMkLst>
            <pc:docMk/>
            <pc:sldMk cId="4098409146" sldId="262"/>
            <ac:spMk id="4" creationId="{57D8B44A-52D2-465E-58EE-5C82BB40BD8D}"/>
          </ac:spMkLst>
        </pc:spChg>
        <pc:spChg chg="add del mod">
          <ac:chgData name="VORAPOL KONGPRASERTAMORN" userId="e8fe8d21-39b7-4a65-9a09-526eface0770" providerId="ADAL" clId="{73E8FBB3-AB87-4366-ADC9-4E8CD81897BF}" dt="2024-03-03T17:21:34.469" v="176" actId="478"/>
          <ac:spMkLst>
            <pc:docMk/>
            <pc:sldMk cId="4098409146" sldId="262"/>
            <ac:spMk id="5" creationId="{B36104D1-D40D-E3F4-4D48-21E0FF63E303}"/>
          </ac:spMkLst>
        </pc:spChg>
        <pc:spChg chg="add del mod">
          <ac:chgData name="VORAPOL KONGPRASERTAMORN" userId="e8fe8d21-39b7-4a65-9a09-526eface0770" providerId="ADAL" clId="{73E8FBB3-AB87-4366-ADC9-4E8CD81897BF}" dt="2024-03-03T18:04:12.838" v="689" actId="6264"/>
          <ac:spMkLst>
            <pc:docMk/>
            <pc:sldMk cId="4098409146" sldId="262"/>
            <ac:spMk id="5" creationId="{F5C40BB5-6641-B740-686B-28CCC39D1FB1}"/>
          </ac:spMkLst>
        </pc:spChg>
        <pc:spChg chg="add del mod">
          <ac:chgData name="VORAPOL KONGPRASERTAMORN" userId="e8fe8d21-39b7-4a65-9a09-526eface0770" providerId="ADAL" clId="{73E8FBB3-AB87-4366-ADC9-4E8CD81897BF}" dt="2024-03-04T03:43:01.132" v="1916" actId="478"/>
          <ac:spMkLst>
            <pc:docMk/>
            <pc:sldMk cId="4098409146" sldId="262"/>
            <ac:spMk id="6" creationId="{9D8BE84B-7C6B-EA5E-83D6-EF29EA24997F}"/>
          </ac:spMkLst>
        </pc:spChg>
        <pc:spChg chg="add del mod ord">
          <ac:chgData name="VORAPOL KONGPRASERTAMORN" userId="e8fe8d21-39b7-4a65-9a09-526eface0770" providerId="ADAL" clId="{73E8FBB3-AB87-4366-ADC9-4E8CD81897BF}" dt="2024-03-03T18:04:12.838" v="689" actId="6264"/>
          <ac:spMkLst>
            <pc:docMk/>
            <pc:sldMk cId="4098409146" sldId="262"/>
            <ac:spMk id="7" creationId="{0A7898C0-E90C-3629-4607-4EC3D7ADDC73}"/>
          </ac:spMkLst>
        </pc:spChg>
        <pc:spChg chg="add del">
          <ac:chgData name="VORAPOL KONGPRASERTAMORN" userId="e8fe8d21-39b7-4a65-9a09-526eface0770" providerId="ADAL" clId="{73E8FBB3-AB87-4366-ADC9-4E8CD81897BF}" dt="2024-03-03T18:04:12.838" v="689" actId="6264"/>
          <ac:spMkLst>
            <pc:docMk/>
            <pc:sldMk cId="4098409146" sldId="262"/>
            <ac:spMk id="8" creationId="{1BB867FF-FC45-48F7-8104-F89BE54909F1}"/>
          </ac:spMkLst>
        </pc:spChg>
        <pc:spChg chg="add mod">
          <ac:chgData name="VORAPOL KONGPRASERTAMORN" userId="e8fe8d21-39b7-4a65-9a09-526eface0770" providerId="ADAL" clId="{73E8FBB3-AB87-4366-ADC9-4E8CD81897BF}" dt="2024-03-04T03:43:40.033" v="1938" actId="1036"/>
          <ac:spMkLst>
            <pc:docMk/>
            <pc:sldMk cId="4098409146" sldId="262"/>
            <ac:spMk id="9" creationId="{6B3A9E8F-DADA-70B2-72B0-30669C2C8AB7}"/>
          </ac:spMkLst>
        </pc:spChg>
        <pc:spChg chg="add del">
          <ac:chgData name="VORAPOL KONGPRASERTAMORN" userId="e8fe8d21-39b7-4a65-9a09-526eface0770" providerId="ADAL" clId="{73E8FBB3-AB87-4366-ADC9-4E8CD81897BF}" dt="2024-03-03T18:04:12.838" v="689" actId="6264"/>
          <ac:spMkLst>
            <pc:docMk/>
            <pc:sldMk cId="4098409146" sldId="262"/>
            <ac:spMk id="10" creationId="{8BB56887-D0D5-4F0C-9E19-7247EB83C8B7}"/>
          </ac:spMkLst>
        </pc:spChg>
        <pc:spChg chg="add del">
          <ac:chgData name="VORAPOL KONGPRASERTAMORN" userId="e8fe8d21-39b7-4a65-9a09-526eface0770" providerId="ADAL" clId="{73E8FBB3-AB87-4366-ADC9-4E8CD81897BF}" dt="2024-03-03T18:04:12.838" v="689" actId="6264"/>
          <ac:spMkLst>
            <pc:docMk/>
            <pc:sldMk cId="4098409146" sldId="262"/>
            <ac:spMk id="12" creationId="{081E4A58-353D-44AE-B2FC-2A74E2E400F7}"/>
          </ac:spMkLst>
        </pc:spChg>
      </pc:sldChg>
      <pc:sldChg chg="addSp delSp modSp mod setBg delDesignElem">
        <pc:chgData name="VORAPOL KONGPRASERTAMORN" userId="e8fe8d21-39b7-4a65-9a09-526eface0770" providerId="ADAL" clId="{73E8FBB3-AB87-4366-ADC9-4E8CD81897BF}" dt="2024-03-04T03:43:49.045" v="1946" actId="1036"/>
        <pc:sldMkLst>
          <pc:docMk/>
          <pc:sldMk cId="3853246888" sldId="263"/>
        </pc:sldMkLst>
        <pc:spChg chg="mod">
          <ac:chgData name="VORAPOL KONGPRASERTAMORN" userId="e8fe8d21-39b7-4a65-9a09-526eface0770" providerId="ADAL" clId="{73E8FBB3-AB87-4366-ADC9-4E8CD81897BF}" dt="2024-03-04T03:43:49.045" v="1946" actId="1036"/>
          <ac:spMkLst>
            <pc:docMk/>
            <pc:sldMk cId="3853246888" sldId="263"/>
            <ac:spMk id="2" creationId="{AB183523-93D2-7113-A390-75C9703C2CB5}"/>
          </ac:spMkLst>
        </pc:spChg>
        <pc:spChg chg="mod">
          <ac:chgData name="VORAPOL KONGPRASERTAMORN" userId="e8fe8d21-39b7-4a65-9a09-526eface0770" providerId="ADAL" clId="{73E8FBB3-AB87-4366-ADC9-4E8CD81897BF}" dt="2024-03-03T17:25:58.947" v="264" actId="13904"/>
          <ac:spMkLst>
            <pc:docMk/>
            <pc:sldMk cId="3853246888" sldId="263"/>
            <ac:spMk id="3" creationId="{2E543F13-6263-3140-A945-DE1A02F87B16}"/>
          </ac:spMkLst>
        </pc:spChg>
        <pc:spChg chg="add del">
          <ac:chgData name="VORAPOL KONGPRASERTAMORN" userId="e8fe8d21-39b7-4a65-9a09-526eface0770" providerId="ADAL" clId="{73E8FBB3-AB87-4366-ADC9-4E8CD81897BF}" dt="2024-03-03T17:31:39.053" v="351"/>
          <ac:spMkLst>
            <pc:docMk/>
            <pc:sldMk cId="3853246888" sldId="263"/>
            <ac:spMk id="8" creationId="{1BB867FF-FC45-48F7-8104-F89BE54909F1}"/>
          </ac:spMkLst>
        </pc:spChg>
        <pc:spChg chg="add del">
          <ac:chgData name="VORAPOL KONGPRASERTAMORN" userId="e8fe8d21-39b7-4a65-9a09-526eface0770" providerId="ADAL" clId="{73E8FBB3-AB87-4366-ADC9-4E8CD81897BF}" dt="2024-03-03T17:31:39.053" v="351"/>
          <ac:spMkLst>
            <pc:docMk/>
            <pc:sldMk cId="3853246888" sldId="263"/>
            <ac:spMk id="10" creationId="{8BB56887-D0D5-4F0C-9E19-7247EB83C8B7}"/>
          </ac:spMkLst>
        </pc:spChg>
        <pc:spChg chg="add del">
          <ac:chgData name="VORAPOL KONGPRASERTAMORN" userId="e8fe8d21-39b7-4a65-9a09-526eface0770" providerId="ADAL" clId="{73E8FBB3-AB87-4366-ADC9-4E8CD81897BF}" dt="2024-03-03T17:31:39.053" v="351"/>
          <ac:spMkLst>
            <pc:docMk/>
            <pc:sldMk cId="3853246888" sldId="263"/>
            <ac:spMk id="12" creationId="{081E4A58-353D-44AE-B2FC-2A74E2E400F7}"/>
          </ac:spMkLst>
        </pc:spChg>
      </pc:sldChg>
      <pc:sldChg chg="addSp delSp modSp mod setBg delDesignElem">
        <pc:chgData name="VORAPOL KONGPRASERTAMORN" userId="e8fe8d21-39b7-4a65-9a09-526eface0770" providerId="ADAL" clId="{73E8FBB3-AB87-4366-ADC9-4E8CD81897BF}" dt="2024-03-04T03:44:00.114" v="1949" actId="14100"/>
        <pc:sldMkLst>
          <pc:docMk/>
          <pc:sldMk cId="3121677256" sldId="264"/>
        </pc:sldMkLst>
        <pc:spChg chg="mod">
          <ac:chgData name="VORAPOL KONGPRASERTAMORN" userId="e8fe8d21-39b7-4a65-9a09-526eface0770" providerId="ADAL" clId="{73E8FBB3-AB87-4366-ADC9-4E8CD81897BF}" dt="2024-03-04T03:44:00.114" v="1949" actId="14100"/>
          <ac:spMkLst>
            <pc:docMk/>
            <pc:sldMk cId="3121677256" sldId="264"/>
            <ac:spMk id="2" creationId="{AB183523-93D2-7113-A390-75C9703C2CB5}"/>
          </ac:spMkLst>
        </pc:spChg>
        <pc:spChg chg="mod">
          <ac:chgData name="VORAPOL KONGPRASERTAMORN" userId="e8fe8d21-39b7-4a65-9a09-526eface0770" providerId="ADAL" clId="{73E8FBB3-AB87-4366-ADC9-4E8CD81897BF}" dt="2024-03-03T17:27:02.595" v="284" actId="255"/>
          <ac:spMkLst>
            <pc:docMk/>
            <pc:sldMk cId="3121677256" sldId="264"/>
            <ac:spMk id="3" creationId="{2E543F13-6263-3140-A945-DE1A02F87B16}"/>
          </ac:spMkLst>
        </pc:spChg>
        <pc:spChg chg="add del">
          <ac:chgData name="VORAPOL KONGPRASERTAMORN" userId="e8fe8d21-39b7-4a65-9a09-526eface0770" providerId="ADAL" clId="{73E8FBB3-AB87-4366-ADC9-4E8CD81897BF}" dt="2024-03-03T17:31:39.053" v="351"/>
          <ac:spMkLst>
            <pc:docMk/>
            <pc:sldMk cId="3121677256" sldId="264"/>
            <ac:spMk id="8" creationId="{1BB867FF-FC45-48F7-8104-F89BE54909F1}"/>
          </ac:spMkLst>
        </pc:spChg>
        <pc:spChg chg="add del">
          <ac:chgData name="VORAPOL KONGPRASERTAMORN" userId="e8fe8d21-39b7-4a65-9a09-526eface0770" providerId="ADAL" clId="{73E8FBB3-AB87-4366-ADC9-4E8CD81897BF}" dt="2024-03-03T17:31:39.053" v="351"/>
          <ac:spMkLst>
            <pc:docMk/>
            <pc:sldMk cId="3121677256" sldId="264"/>
            <ac:spMk id="10" creationId="{8BB56887-D0D5-4F0C-9E19-7247EB83C8B7}"/>
          </ac:spMkLst>
        </pc:spChg>
        <pc:spChg chg="add del">
          <ac:chgData name="VORAPOL KONGPRASERTAMORN" userId="e8fe8d21-39b7-4a65-9a09-526eface0770" providerId="ADAL" clId="{73E8FBB3-AB87-4366-ADC9-4E8CD81897BF}" dt="2024-03-03T17:31:39.053" v="351"/>
          <ac:spMkLst>
            <pc:docMk/>
            <pc:sldMk cId="3121677256" sldId="264"/>
            <ac:spMk id="12" creationId="{081E4A58-353D-44AE-B2FC-2A74E2E400F7}"/>
          </ac:spMkLst>
        </pc:spChg>
      </pc:sldChg>
      <pc:sldChg chg="addSp delSp modSp mod setBg delDesignElem">
        <pc:chgData name="VORAPOL KONGPRASERTAMORN" userId="e8fe8d21-39b7-4a65-9a09-526eface0770" providerId="ADAL" clId="{73E8FBB3-AB87-4366-ADC9-4E8CD81897BF}" dt="2024-03-04T03:44:09.380" v="1952" actId="113"/>
        <pc:sldMkLst>
          <pc:docMk/>
          <pc:sldMk cId="2137312578" sldId="265"/>
        </pc:sldMkLst>
        <pc:spChg chg="mod">
          <ac:chgData name="VORAPOL KONGPRASERTAMORN" userId="e8fe8d21-39b7-4a65-9a09-526eface0770" providerId="ADAL" clId="{73E8FBB3-AB87-4366-ADC9-4E8CD81897BF}" dt="2024-03-04T03:44:09.380" v="1952" actId="113"/>
          <ac:spMkLst>
            <pc:docMk/>
            <pc:sldMk cId="2137312578" sldId="265"/>
            <ac:spMk id="2" creationId="{AB183523-93D2-7113-A390-75C9703C2CB5}"/>
          </ac:spMkLst>
        </pc:spChg>
        <pc:spChg chg="mod">
          <ac:chgData name="VORAPOL KONGPRASERTAMORN" userId="e8fe8d21-39b7-4a65-9a09-526eface0770" providerId="ADAL" clId="{73E8FBB3-AB87-4366-ADC9-4E8CD81897BF}" dt="2024-03-03T17:29:16.684" v="306" actId="2711"/>
          <ac:spMkLst>
            <pc:docMk/>
            <pc:sldMk cId="2137312578" sldId="265"/>
            <ac:spMk id="3" creationId="{2E543F13-6263-3140-A945-DE1A02F87B16}"/>
          </ac:spMkLst>
        </pc:spChg>
        <pc:spChg chg="add del">
          <ac:chgData name="VORAPOL KONGPRASERTAMORN" userId="e8fe8d21-39b7-4a65-9a09-526eface0770" providerId="ADAL" clId="{73E8FBB3-AB87-4366-ADC9-4E8CD81897BF}" dt="2024-03-03T17:31:39.053" v="351"/>
          <ac:spMkLst>
            <pc:docMk/>
            <pc:sldMk cId="2137312578" sldId="265"/>
            <ac:spMk id="8" creationId="{1BB867FF-FC45-48F7-8104-F89BE54909F1}"/>
          </ac:spMkLst>
        </pc:spChg>
        <pc:spChg chg="add del">
          <ac:chgData name="VORAPOL KONGPRASERTAMORN" userId="e8fe8d21-39b7-4a65-9a09-526eface0770" providerId="ADAL" clId="{73E8FBB3-AB87-4366-ADC9-4E8CD81897BF}" dt="2024-03-03T17:31:39.053" v="351"/>
          <ac:spMkLst>
            <pc:docMk/>
            <pc:sldMk cId="2137312578" sldId="265"/>
            <ac:spMk id="10" creationId="{8BB56887-D0D5-4F0C-9E19-7247EB83C8B7}"/>
          </ac:spMkLst>
        </pc:spChg>
        <pc:spChg chg="add del">
          <ac:chgData name="VORAPOL KONGPRASERTAMORN" userId="e8fe8d21-39b7-4a65-9a09-526eface0770" providerId="ADAL" clId="{73E8FBB3-AB87-4366-ADC9-4E8CD81897BF}" dt="2024-03-03T17:31:39.053" v="351"/>
          <ac:spMkLst>
            <pc:docMk/>
            <pc:sldMk cId="2137312578" sldId="265"/>
            <ac:spMk id="12" creationId="{081E4A58-353D-44AE-B2FC-2A74E2E400F7}"/>
          </ac:spMkLst>
        </pc:spChg>
      </pc:sldChg>
      <pc:sldChg chg="addSp delSp modSp mod setBg delDesignElem">
        <pc:chgData name="VORAPOL KONGPRASERTAMORN" userId="e8fe8d21-39b7-4a65-9a09-526eface0770" providerId="ADAL" clId="{73E8FBB3-AB87-4366-ADC9-4E8CD81897BF}" dt="2024-03-04T03:44:16.745" v="1955" actId="2711"/>
        <pc:sldMkLst>
          <pc:docMk/>
          <pc:sldMk cId="1099353447" sldId="266"/>
        </pc:sldMkLst>
        <pc:spChg chg="mod">
          <ac:chgData name="VORAPOL KONGPRASERTAMORN" userId="e8fe8d21-39b7-4a65-9a09-526eface0770" providerId="ADAL" clId="{73E8FBB3-AB87-4366-ADC9-4E8CD81897BF}" dt="2024-03-04T03:44:16.745" v="1955" actId="2711"/>
          <ac:spMkLst>
            <pc:docMk/>
            <pc:sldMk cId="1099353447" sldId="266"/>
            <ac:spMk id="2" creationId="{AB183523-93D2-7113-A390-75C9703C2CB5}"/>
          </ac:spMkLst>
        </pc:spChg>
        <pc:spChg chg="mod">
          <ac:chgData name="VORAPOL KONGPRASERTAMORN" userId="e8fe8d21-39b7-4a65-9a09-526eface0770" providerId="ADAL" clId="{73E8FBB3-AB87-4366-ADC9-4E8CD81897BF}" dt="2024-03-03T17:30:01.226" v="322" actId="20577"/>
          <ac:spMkLst>
            <pc:docMk/>
            <pc:sldMk cId="1099353447" sldId="266"/>
            <ac:spMk id="3" creationId="{2E543F13-6263-3140-A945-DE1A02F87B16}"/>
          </ac:spMkLst>
        </pc:spChg>
        <pc:spChg chg="add del">
          <ac:chgData name="VORAPOL KONGPRASERTAMORN" userId="e8fe8d21-39b7-4a65-9a09-526eface0770" providerId="ADAL" clId="{73E8FBB3-AB87-4366-ADC9-4E8CD81897BF}" dt="2024-03-03T17:31:39.053" v="351"/>
          <ac:spMkLst>
            <pc:docMk/>
            <pc:sldMk cId="1099353447" sldId="266"/>
            <ac:spMk id="8" creationId="{1BB867FF-FC45-48F7-8104-F89BE54909F1}"/>
          </ac:spMkLst>
        </pc:spChg>
        <pc:spChg chg="add del">
          <ac:chgData name="VORAPOL KONGPRASERTAMORN" userId="e8fe8d21-39b7-4a65-9a09-526eface0770" providerId="ADAL" clId="{73E8FBB3-AB87-4366-ADC9-4E8CD81897BF}" dt="2024-03-03T17:31:39.053" v="351"/>
          <ac:spMkLst>
            <pc:docMk/>
            <pc:sldMk cId="1099353447" sldId="266"/>
            <ac:spMk id="10" creationId="{8BB56887-D0D5-4F0C-9E19-7247EB83C8B7}"/>
          </ac:spMkLst>
        </pc:spChg>
        <pc:spChg chg="add del">
          <ac:chgData name="VORAPOL KONGPRASERTAMORN" userId="e8fe8d21-39b7-4a65-9a09-526eface0770" providerId="ADAL" clId="{73E8FBB3-AB87-4366-ADC9-4E8CD81897BF}" dt="2024-03-03T17:31:39.053" v="351"/>
          <ac:spMkLst>
            <pc:docMk/>
            <pc:sldMk cId="1099353447" sldId="266"/>
            <ac:spMk id="12" creationId="{081E4A58-353D-44AE-B2FC-2A74E2E400F7}"/>
          </ac:spMkLst>
        </pc:spChg>
      </pc:sldChg>
      <pc:sldChg chg="modSp mod">
        <pc:chgData name="VORAPOL KONGPRASERTAMORN" userId="e8fe8d21-39b7-4a65-9a09-526eface0770" providerId="ADAL" clId="{73E8FBB3-AB87-4366-ADC9-4E8CD81897BF}" dt="2024-03-04T03:07:28.014" v="1216" actId="179"/>
        <pc:sldMkLst>
          <pc:docMk/>
          <pc:sldMk cId="1187198570" sldId="267"/>
        </pc:sldMkLst>
        <pc:spChg chg="mod">
          <ac:chgData name="VORAPOL KONGPRASERTAMORN" userId="e8fe8d21-39b7-4a65-9a09-526eface0770" providerId="ADAL" clId="{73E8FBB3-AB87-4366-ADC9-4E8CD81897BF}" dt="2024-03-04T03:07:28.014" v="1216" actId="179"/>
          <ac:spMkLst>
            <pc:docMk/>
            <pc:sldMk cId="1187198570" sldId="267"/>
            <ac:spMk id="4" creationId="{00000000-0000-0000-0000-000000000000}"/>
          </ac:spMkLst>
        </pc:spChg>
      </pc:sldChg>
      <pc:sldChg chg="modSp mod setBg">
        <pc:chgData name="VORAPOL KONGPRASERTAMORN" userId="e8fe8d21-39b7-4a65-9a09-526eface0770" providerId="ADAL" clId="{73E8FBB3-AB87-4366-ADC9-4E8CD81897BF}" dt="2024-03-04T02:55:47.914" v="1113"/>
        <pc:sldMkLst>
          <pc:docMk/>
          <pc:sldMk cId="2878571191" sldId="268"/>
        </pc:sldMkLst>
        <pc:spChg chg="mod">
          <ac:chgData name="VORAPOL KONGPRASERTAMORN" userId="e8fe8d21-39b7-4a65-9a09-526eface0770" providerId="ADAL" clId="{73E8FBB3-AB87-4366-ADC9-4E8CD81897BF}" dt="2024-03-03T18:29:11.492" v="830" actId="207"/>
          <ac:spMkLst>
            <pc:docMk/>
            <pc:sldMk cId="2878571191" sldId="268"/>
            <ac:spMk id="11" creationId="{00000000-0000-0000-0000-000000000000}"/>
          </ac:spMkLst>
        </pc:spChg>
      </pc:sldChg>
      <pc:sldChg chg="modSp mod">
        <pc:chgData name="VORAPOL KONGPRASERTAMORN" userId="e8fe8d21-39b7-4a65-9a09-526eface0770" providerId="ADAL" clId="{73E8FBB3-AB87-4366-ADC9-4E8CD81897BF}" dt="2024-03-03T18:54:38.246" v="834" actId="207"/>
        <pc:sldMkLst>
          <pc:docMk/>
          <pc:sldMk cId="571743600" sldId="269"/>
        </pc:sldMkLst>
        <pc:spChg chg="mod">
          <ac:chgData name="VORAPOL KONGPRASERTAMORN" userId="e8fe8d21-39b7-4a65-9a09-526eface0770" providerId="ADAL" clId="{73E8FBB3-AB87-4366-ADC9-4E8CD81897BF}" dt="2024-03-03T18:54:38.246" v="834" actId="207"/>
          <ac:spMkLst>
            <pc:docMk/>
            <pc:sldMk cId="571743600" sldId="269"/>
            <ac:spMk id="10" creationId="{00000000-0000-0000-0000-000000000000}"/>
          </ac:spMkLst>
        </pc:spChg>
      </pc:sldChg>
      <pc:sldChg chg="modSp mod setBg">
        <pc:chgData name="VORAPOL KONGPRASERTAMORN" userId="e8fe8d21-39b7-4a65-9a09-526eface0770" providerId="ADAL" clId="{73E8FBB3-AB87-4366-ADC9-4E8CD81897BF}" dt="2024-03-04T02:41:33.187" v="984"/>
        <pc:sldMkLst>
          <pc:docMk/>
          <pc:sldMk cId="4149938748" sldId="270"/>
        </pc:sldMkLst>
        <pc:spChg chg="mod">
          <ac:chgData name="VORAPOL KONGPRASERTAMORN" userId="e8fe8d21-39b7-4a65-9a09-526eface0770" providerId="ADAL" clId="{73E8FBB3-AB87-4366-ADC9-4E8CD81897BF}" dt="2024-03-03T18:55:24.345" v="846" actId="207"/>
          <ac:spMkLst>
            <pc:docMk/>
            <pc:sldMk cId="4149938748" sldId="270"/>
            <ac:spMk id="10" creationId="{00000000-0000-0000-0000-000000000000}"/>
          </ac:spMkLst>
        </pc:spChg>
      </pc:sldChg>
      <pc:sldChg chg="modSp mod">
        <pc:chgData name="VORAPOL KONGPRASERTAMORN" userId="e8fe8d21-39b7-4a65-9a09-526eface0770" providerId="ADAL" clId="{73E8FBB3-AB87-4366-ADC9-4E8CD81897BF}" dt="2024-03-04T03:10:38.569" v="1249" actId="179"/>
        <pc:sldMkLst>
          <pc:docMk/>
          <pc:sldMk cId="3611720993" sldId="271"/>
        </pc:sldMkLst>
        <pc:spChg chg="mod">
          <ac:chgData name="VORAPOL KONGPRASERTAMORN" userId="e8fe8d21-39b7-4a65-9a09-526eface0770" providerId="ADAL" clId="{73E8FBB3-AB87-4366-ADC9-4E8CD81897BF}" dt="2024-03-04T03:10:38.569" v="1249" actId="179"/>
          <ac:spMkLst>
            <pc:docMk/>
            <pc:sldMk cId="3611720993" sldId="271"/>
            <ac:spMk id="4" creationId="{00000000-0000-0000-0000-000000000000}"/>
          </ac:spMkLst>
        </pc:spChg>
      </pc:sldChg>
      <pc:sldChg chg="addSp delSp modSp mod setBg modClrScheme setClrOvrMap delDesignElem chgLayout">
        <pc:chgData name="VORAPOL KONGPRASERTAMORN" userId="e8fe8d21-39b7-4a65-9a09-526eface0770" providerId="ADAL" clId="{73E8FBB3-AB87-4366-ADC9-4E8CD81897BF}" dt="2024-03-04T02:55:47.914" v="1113"/>
        <pc:sldMkLst>
          <pc:docMk/>
          <pc:sldMk cId="1158152746" sldId="272"/>
        </pc:sldMkLst>
        <pc:spChg chg="mod ord">
          <ac:chgData name="VORAPOL KONGPRASERTAMORN" userId="e8fe8d21-39b7-4a65-9a09-526eface0770" providerId="ADAL" clId="{73E8FBB3-AB87-4366-ADC9-4E8CD81897BF}" dt="2024-03-03T17:39:04.300" v="481" actId="26606"/>
          <ac:spMkLst>
            <pc:docMk/>
            <pc:sldMk cId="1158152746" sldId="272"/>
            <ac:spMk id="4" creationId="{00000000-0000-0000-0000-000000000000}"/>
          </ac:spMkLst>
        </pc:spChg>
        <pc:spChg chg="mod ord">
          <ac:chgData name="VORAPOL KONGPRASERTAMORN" userId="e8fe8d21-39b7-4a65-9a09-526eface0770" providerId="ADAL" clId="{73E8FBB3-AB87-4366-ADC9-4E8CD81897BF}" dt="2024-03-03T17:39:04.300" v="481" actId="26606"/>
          <ac:spMkLst>
            <pc:docMk/>
            <pc:sldMk cId="1158152746" sldId="272"/>
            <ac:spMk id="7" creationId="{00000000-0000-0000-0000-000000000000}"/>
          </ac:spMkLst>
        </pc:spChg>
        <pc:spChg chg="add del mod">
          <ac:chgData name="VORAPOL KONGPRASERTAMORN" userId="e8fe8d21-39b7-4a65-9a09-526eface0770" providerId="ADAL" clId="{73E8FBB3-AB87-4366-ADC9-4E8CD81897BF}" dt="2024-03-03T17:32:37.546" v="368" actId="26606"/>
          <ac:spMkLst>
            <pc:docMk/>
            <pc:sldMk cId="1158152746" sldId="272"/>
            <ac:spMk id="9" creationId="{1BB867FF-FC45-48F7-8104-F89BE54909F1}"/>
          </ac:spMkLst>
        </pc:spChg>
        <pc:spChg chg="add del">
          <ac:chgData name="VORAPOL KONGPRASERTAMORN" userId="e8fe8d21-39b7-4a65-9a09-526eface0770" providerId="ADAL" clId="{73E8FBB3-AB87-4366-ADC9-4E8CD81897BF}" dt="2024-03-03T17:32:37.546" v="368" actId="26606"/>
          <ac:spMkLst>
            <pc:docMk/>
            <pc:sldMk cId="1158152746" sldId="272"/>
            <ac:spMk id="10" creationId="{8BB56887-D0D5-4F0C-9E19-7247EB83C8B7}"/>
          </ac:spMkLst>
        </pc:spChg>
        <pc:spChg chg="add del">
          <ac:chgData name="VORAPOL KONGPRASERTAMORN" userId="e8fe8d21-39b7-4a65-9a09-526eface0770" providerId="ADAL" clId="{73E8FBB3-AB87-4366-ADC9-4E8CD81897BF}" dt="2024-03-03T17:32:37.546" v="368" actId="26606"/>
          <ac:spMkLst>
            <pc:docMk/>
            <pc:sldMk cId="1158152746" sldId="272"/>
            <ac:spMk id="11" creationId="{081E4A58-353D-44AE-B2FC-2A74E2E400F7}"/>
          </ac:spMkLst>
        </pc:spChg>
        <pc:spChg chg="add del">
          <ac:chgData name="VORAPOL KONGPRASERTAMORN" userId="e8fe8d21-39b7-4a65-9a09-526eface0770" providerId="ADAL" clId="{73E8FBB3-AB87-4366-ADC9-4E8CD81897BF}" dt="2024-03-03T17:30:40.218" v="325" actId="26606"/>
          <ac:spMkLst>
            <pc:docMk/>
            <pc:sldMk cId="1158152746" sldId="272"/>
            <ac:spMk id="12" creationId="{1BB867FF-FC45-48F7-8104-F89BE54909F1}"/>
          </ac:spMkLst>
        </pc:spChg>
        <pc:spChg chg="add del">
          <ac:chgData name="VORAPOL KONGPRASERTAMORN" userId="e8fe8d21-39b7-4a65-9a09-526eface0770" providerId="ADAL" clId="{73E8FBB3-AB87-4366-ADC9-4E8CD81897BF}" dt="2024-03-03T17:39:04.300" v="481" actId="26606"/>
          <ac:spMkLst>
            <pc:docMk/>
            <pc:sldMk cId="1158152746" sldId="272"/>
            <ac:spMk id="13" creationId="{1BB867FF-FC45-48F7-8104-F89BE54909F1}"/>
          </ac:spMkLst>
        </pc:spChg>
        <pc:spChg chg="add del">
          <ac:chgData name="VORAPOL KONGPRASERTAMORN" userId="e8fe8d21-39b7-4a65-9a09-526eface0770" providerId="ADAL" clId="{73E8FBB3-AB87-4366-ADC9-4E8CD81897BF}" dt="2024-03-03T17:30:40.218" v="325" actId="26606"/>
          <ac:spMkLst>
            <pc:docMk/>
            <pc:sldMk cId="1158152746" sldId="272"/>
            <ac:spMk id="14" creationId="{8BB56887-D0D5-4F0C-9E19-7247EB83C8B7}"/>
          </ac:spMkLst>
        </pc:spChg>
        <pc:spChg chg="add del">
          <ac:chgData name="VORAPOL KONGPRASERTAMORN" userId="e8fe8d21-39b7-4a65-9a09-526eface0770" providerId="ADAL" clId="{73E8FBB3-AB87-4366-ADC9-4E8CD81897BF}" dt="2024-03-03T17:30:40.218" v="325" actId="26606"/>
          <ac:spMkLst>
            <pc:docMk/>
            <pc:sldMk cId="1158152746" sldId="272"/>
            <ac:spMk id="16" creationId="{081E4A58-353D-44AE-B2FC-2A74E2E400F7}"/>
          </ac:spMkLst>
        </pc:spChg>
        <pc:spChg chg="add del">
          <ac:chgData name="VORAPOL KONGPRASERTAMORN" userId="e8fe8d21-39b7-4a65-9a09-526eface0770" providerId="ADAL" clId="{73E8FBB3-AB87-4366-ADC9-4E8CD81897BF}" dt="2024-03-03T17:39:04.300" v="481" actId="26606"/>
          <ac:spMkLst>
            <pc:docMk/>
            <pc:sldMk cId="1158152746" sldId="272"/>
            <ac:spMk id="18" creationId="{8BB56887-D0D5-4F0C-9E19-7247EB83C8B7}"/>
          </ac:spMkLst>
        </pc:spChg>
        <pc:spChg chg="add del">
          <ac:chgData name="VORAPOL KONGPRASERTAMORN" userId="e8fe8d21-39b7-4a65-9a09-526eface0770" providerId="ADAL" clId="{73E8FBB3-AB87-4366-ADC9-4E8CD81897BF}" dt="2024-03-03T17:39:04.300" v="481" actId="26606"/>
          <ac:spMkLst>
            <pc:docMk/>
            <pc:sldMk cId="1158152746" sldId="272"/>
            <ac:spMk id="20" creationId="{081E4A58-353D-44AE-B2FC-2A74E2E400F7}"/>
          </ac:spMkLst>
        </pc:spChg>
        <pc:grpChg chg="add del">
          <ac:chgData name="VORAPOL KONGPRASERTAMORN" userId="e8fe8d21-39b7-4a65-9a09-526eface0770" providerId="ADAL" clId="{73E8FBB3-AB87-4366-ADC9-4E8CD81897BF}" dt="2024-03-03T17:39:04.300" v="481" actId="26606"/>
          <ac:grpSpMkLst>
            <pc:docMk/>
            <pc:sldMk cId="1158152746" sldId="272"/>
            <ac:grpSpMk id="25" creationId="{8DD77349-6ADE-99FE-8E04-12919EE56F9C}"/>
          </ac:grpSpMkLst>
        </pc:grpChg>
      </pc:sldChg>
      <pc:sldChg chg="addSp delSp modSp mod setBg setClrOvrMap">
        <pc:chgData name="VORAPOL KONGPRASERTAMORN" userId="e8fe8d21-39b7-4a65-9a09-526eface0770" providerId="ADAL" clId="{73E8FBB3-AB87-4366-ADC9-4E8CD81897BF}" dt="2024-03-04T02:55:47.914" v="1113"/>
        <pc:sldMkLst>
          <pc:docMk/>
          <pc:sldMk cId="2402243927" sldId="273"/>
        </pc:sldMkLst>
        <pc:spChg chg="add del mod">
          <ac:chgData name="VORAPOL KONGPRASERTAMORN" userId="e8fe8d21-39b7-4a65-9a09-526eface0770" providerId="ADAL" clId="{73E8FBB3-AB87-4366-ADC9-4E8CD81897BF}" dt="2024-03-03T17:35:01.415" v="432" actId="478"/>
          <ac:spMkLst>
            <pc:docMk/>
            <pc:sldMk cId="2402243927" sldId="273"/>
            <ac:spMk id="3" creationId="{A234ECC5-2250-BDFD-F703-B3E838272137}"/>
          </ac:spMkLst>
        </pc:spChg>
        <pc:spChg chg="del mod">
          <ac:chgData name="VORAPOL KONGPRASERTAMORN" userId="e8fe8d21-39b7-4a65-9a09-526eface0770" providerId="ADAL" clId="{73E8FBB3-AB87-4366-ADC9-4E8CD81897BF}" dt="2024-03-03T17:34:52.379" v="430" actId="478"/>
          <ac:spMkLst>
            <pc:docMk/>
            <pc:sldMk cId="2402243927" sldId="273"/>
            <ac:spMk id="4" creationId="{00000000-0000-0000-0000-000000000000}"/>
          </ac:spMkLst>
        </pc:spChg>
        <pc:spChg chg="add mod">
          <ac:chgData name="VORAPOL KONGPRASERTAMORN" userId="e8fe8d21-39b7-4a65-9a09-526eface0770" providerId="ADAL" clId="{73E8FBB3-AB87-4366-ADC9-4E8CD81897BF}" dt="2024-03-03T17:37:54.749" v="471" actId="26606"/>
          <ac:spMkLst>
            <pc:docMk/>
            <pc:sldMk cId="2402243927" sldId="273"/>
            <ac:spMk id="5" creationId="{4EB28428-E1A7-1877-3109-4DDF283063AC}"/>
          </ac:spMkLst>
        </pc:spChg>
        <pc:spChg chg="mod ord">
          <ac:chgData name="VORAPOL KONGPRASERTAMORN" userId="e8fe8d21-39b7-4a65-9a09-526eface0770" providerId="ADAL" clId="{73E8FBB3-AB87-4366-ADC9-4E8CD81897BF}" dt="2024-03-03T17:37:54.749" v="471" actId="26606"/>
          <ac:spMkLst>
            <pc:docMk/>
            <pc:sldMk cId="2402243927" sldId="273"/>
            <ac:spMk id="7" creationId="{00000000-0000-0000-0000-000000000000}"/>
          </ac:spMkLst>
        </pc:spChg>
        <pc:spChg chg="add del">
          <ac:chgData name="VORAPOL KONGPRASERTAMORN" userId="e8fe8d21-39b7-4a65-9a09-526eface0770" providerId="ADAL" clId="{73E8FBB3-AB87-4366-ADC9-4E8CD81897BF}" dt="2024-03-03T17:37:54.749" v="471" actId="26606"/>
          <ac:spMkLst>
            <pc:docMk/>
            <pc:sldMk cId="2402243927" sldId="273"/>
            <ac:spMk id="9" creationId="{1BB867FF-FC45-48F7-8104-F89BE54909F1}"/>
          </ac:spMkLst>
        </pc:spChg>
        <pc:spChg chg="add del">
          <ac:chgData name="VORAPOL KONGPRASERTAMORN" userId="e8fe8d21-39b7-4a65-9a09-526eface0770" providerId="ADAL" clId="{73E8FBB3-AB87-4366-ADC9-4E8CD81897BF}" dt="2024-03-03T17:37:54.749" v="471" actId="26606"/>
          <ac:spMkLst>
            <pc:docMk/>
            <pc:sldMk cId="2402243927" sldId="273"/>
            <ac:spMk id="10" creationId="{8BB56887-D0D5-4F0C-9E19-7247EB83C8B7}"/>
          </ac:spMkLst>
        </pc:spChg>
        <pc:spChg chg="add del">
          <ac:chgData name="VORAPOL KONGPRASERTAMORN" userId="e8fe8d21-39b7-4a65-9a09-526eface0770" providerId="ADAL" clId="{73E8FBB3-AB87-4366-ADC9-4E8CD81897BF}" dt="2024-03-03T17:37:54.749" v="471" actId="26606"/>
          <ac:spMkLst>
            <pc:docMk/>
            <pc:sldMk cId="2402243927" sldId="273"/>
            <ac:spMk id="11" creationId="{081E4A58-353D-44AE-B2FC-2A74E2E400F7}"/>
          </ac:spMkLst>
        </pc:spChg>
        <pc:spChg chg="add del">
          <ac:chgData name="VORAPOL KONGPRASERTAMORN" userId="e8fe8d21-39b7-4a65-9a09-526eface0770" providerId="ADAL" clId="{73E8FBB3-AB87-4366-ADC9-4E8CD81897BF}" dt="2024-03-03T17:34:33.047" v="425" actId="26606"/>
          <ac:spMkLst>
            <pc:docMk/>
            <pc:sldMk cId="2402243927" sldId="273"/>
            <ac:spMk id="12" creationId="{1BB867FF-FC45-48F7-8104-F89BE54909F1}"/>
          </ac:spMkLst>
        </pc:spChg>
        <pc:spChg chg="add del">
          <ac:chgData name="VORAPOL KONGPRASERTAMORN" userId="e8fe8d21-39b7-4a65-9a09-526eface0770" providerId="ADAL" clId="{73E8FBB3-AB87-4366-ADC9-4E8CD81897BF}" dt="2024-03-03T17:34:33.047" v="425" actId="26606"/>
          <ac:spMkLst>
            <pc:docMk/>
            <pc:sldMk cId="2402243927" sldId="273"/>
            <ac:spMk id="14" creationId="{8BB56887-D0D5-4F0C-9E19-7247EB83C8B7}"/>
          </ac:spMkLst>
        </pc:spChg>
        <pc:spChg chg="add del">
          <ac:chgData name="VORAPOL KONGPRASERTAMORN" userId="e8fe8d21-39b7-4a65-9a09-526eface0770" providerId="ADAL" clId="{73E8FBB3-AB87-4366-ADC9-4E8CD81897BF}" dt="2024-03-03T17:34:33.047" v="425" actId="26606"/>
          <ac:spMkLst>
            <pc:docMk/>
            <pc:sldMk cId="2402243927" sldId="273"/>
            <ac:spMk id="16" creationId="{081E4A58-353D-44AE-B2FC-2A74E2E400F7}"/>
          </ac:spMkLst>
        </pc:spChg>
        <pc:spChg chg="add del">
          <ac:chgData name="VORAPOL KONGPRASERTAMORN" userId="e8fe8d21-39b7-4a65-9a09-526eface0770" providerId="ADAL" clId="{73E8FBB3-AB87-4366-ADC9-4E8CD81897BF}" dt="2024-03-03T17:37:54.749" v="471" actId="26606"/>
          <ac:spMkLst>
            <pc:docMk/>
            <pc:sldMk cId="2402243927" sldId="273"/>
            <ac:spMk id="17" creationId="{B50AB553-2A96-4A92-96F2-93548E096954}"/>
          </ac:spMkLst>
        </pc:spChg>
        <pc:picChg chg="add del">
          <ac:chgData name="VORAPOL KONGPRASERTAMORN" userId="e8fe8d21-39b7-4a65-9a09-526eface0770" providerId="ADAL" clId="{73E8FBB3-AB87-4366-ADC9-4E8CD81897BF}" dt="2024-03-03T17:37:54.749" v="471" actId="26606"/>
          <ac:picMkLst>
            <pc:docMk/>
            <pc:sldMk cId="2402243927" sldId="273"/>
            <ac:picMk id="13" creationId="{C02B3A96-C523-2EAF-9D8E-EC4739DB09D7}"/>
          </ac:picMkLst>
        </pc:picChg>
      </pc:sldChg>
      <pc:sldChg chg="addSp delSp modSp mod setBg setClrOvrMap">
        <pc:chgData name="VORAPOL KONGPRASERTAMORN" userId="e8fe8d21-39b7-4a65-9a09-526eface0770" providerId="ADAL" clId="{73E8FBB3-AB87-4366-ADC9-4E8CD81897BF}" dt="2024-03-04T02:55:47.914" v="1113"/>
        <pc:sldMkLst>
          <pc:docMk/>
          <pc:sldMk cId="1928120213" sldId="274"/>
        </pc:sldMkLst>
        <pc:spChg chg="add del mod">
          <ac:chgData name="VORAPOL KONGPRASERTAMORN" userId="e8fe8d21-39b7-4a65-9a09-526eface0770" providerId="ADAL" clId="{73E8FBB3-AB87-4366-ADC9-4E8CD81897BF}" dt="2024-03-03T17:39:40.305" v="487" actId="478"/>
          <ac:spMkLst>
            <pc:docMk/>
            <pc:sldMk cId="1928120213" sldId="274"/>
            <ac:spMk id="3" creationId="{B4A8A8DE-2030-0C2F-A9C1-8297006D1EF2}"/>
          </ac:spMkLst>
        </pc:spChg>
        <pc:spChg chg="del mod">
          <ac:chgData name="VORAPOL KONGPRASERTAMORN" userId="e8fe8d21-39b7-4a65-9a09-526eface0770" providerId="ADAL" clId="{73E8FBB3-AB87-4366-ADC9-4E8CD81897BF}" dt="2024-03-03T17:39:38.820" v="486" actId="478"/>
          <ac:spMkLst>
            <pc:docMk/>
            <pc:sldMk cId="1928120213" sldId="274"/>
            <ac:spMk id="4" creationId="{00000000-0000-0000-0000-000000000000}"/>
          </ac:spMkLst>
        </pc:spChg>
        <pc:spChg chg="add mod">
          <ac:chgData name="VORAPOL KONGPRASERTAMORN" userId="e8fe8d21-39b7-4a65-9a09-526eface0770" providerId="ADAL" clId="{73E8FBB3-AB87-4366-ADC9-4E8CD81897BF}" dt="2024-03-03T17:39:41.401" v="488"/>
          <ac:spMkLst>
            <pc:docMk/>
            <pc:sldMk cId="1928120213" sldId="274"/>
            <ac:spMk id="5" creationId="{3D2D0162-6C09-A62B-15F1-4A6B8AFF8674}"/>
          </ac:spMkLst>
        </pc:spChg>
        <pc:spChg chg="mod">
          <ac:chgData name="VORAPOL KONGPRASERTAMORN" userId="e8fe8d21-39b7-4a65-9a09-526eface0770" providerId="ADAL" clId="{73E8FBB3-AB87-4366-ADC9-4E8CD81897BF}" dt="2024-03-03T17:41:08.403" v="512" actId="403"/>
          <ac:spMkLst>
            <pc:docMk/>
            <pc:sldMk cId="1928120213" sldId="274"/>
            <ac:spMk id="7" creationId="{00000000-0000-0000-0000-000000000000}"/>
          </ac:spMkLst>
        </pc:spChg>
        <pc:spChg chg="add">
          <ac:chgData name="VORAPOL KONGPRASERTAMORN" userId="e8fe8d21-39b7-4a65-9a09-526eface0770" providerId="ADAL" clId="{73E8FBB3-AB87-4366-ADC9-4E8CD81897BF}" dt="2024-03-03T17:39:23.616" v="483" actId="26606"/>
          <ac:spMkLst>
            <pc:docMk/>
            <pc:sldMk cId="1928120213" sldId="274"/>
            <ac:spMk id="12" creationId="{1BB867FF-FC45-48F7-8104-F89BE54909F1}"/>
          </ac:spMkLst>
        </pc:spChg>
        <pc:spChg chg="add">
          <ac:chgData name="VORAPOL KONGPRASERTAMORN" userId="e8fe8d21-39b7-4a65-9a09-526eface0770" providerId="ADAL" clId="{73E8FBB3-AB87-4366-ADC9-4E8CD81897BF}" dt="2024-03-03T17:39:23.616" v="483" actId="26606"/>
          <ac:spMkLst>
            <pc:docMk/>
            <pc:sldMk cId="1928120213" sldId="274"/>
            <ac:spMk id="14" creationId="{8BB56887-D0D5-4F0C-9E19-7247EB83C8B7}"/>
          </ac:spMkLst>
        </pc:spChg>
        <pc:spChg chg="add">
          <ac:chgData name="VORAPOL KONGPRASERTAMORN" userId="e8fe8d21-39b7-4a65-9a09-526eface0770" providerId="ADAL" clId="{73E8FBB3-AB87-4366-ADC9-4E8CD81897BF}" dt="2024-03-03T17:39:23.616" v="483" actId="26606"/>
          <ac:spMkLst>
            <pc:docMk/>
            <pc:sldMk cId="1928120213" sldId="274"/>
            <ac:spMk id="16" creationId="{081E4A58-353D-44AE-B2FC-2A74E2E400F7}"/>
          </ac:spMkLst>
        </pc:spChg>
      </pc:sldChg>
      <pc:sldChg chg="addSp delSp modSp mod setBg setClrOvrMap">
        <pc:chgData name="VORAPOL KONGPRASERTAMORN" userId="e8fe8d21-39b7-4a65-9a09-526eface0770" providerId="ADAL" clId="{73E8FBB3-AB87-4366-ADC9-4E8CD81897BF}" dt="2024-03-04T02:55:47.914" v="1113"/>
        <pc:sldMkLst>
          <pc:docMk/>
          <pc:sldMk cId="2946488451" sldId="275"/>
        </pc:sldMkLst>
        <pc:spChg chg="add del mod">
          <ac:chgData name="VORAPOL KONGPRASERTAMORN" userId="e8fe8d21-39b7-4a65-9a09-526eface0770" providerId="ADAL" clId="{73E8FBB3-AB87-4366-ADC9-4E8CD81897BF}" dt="2024-03-03T17:49:29.475" v="526" actId="478"/>
          <ac:spMkLst>
            <pc:docMk/>
            <pc:sldMk cId="2946488451" sldId="275"/>
            <ac:spMk id="3" creationId="{7B26B810-891D-CFCE-EB1D-BCEA3CCEF75F}"/>
          </ac:spMkLst>
        </pc:spChg>
        <pc:spChg chg="del mod">
          <ac:chgData name="VORAPOL KONGPRASERTAMORN" userId="e8fe8d21-39b7-4a65-9a09-526eface0770" providerId="ADAL" clId="{73E8FBB3-AB87-4366-ADC9-4E8CD81897BF}" dt="2024-03-03T17:49:27.026" v="525" actId="478"/>
          <ac:spMkLst>
            <pc:docMk/>
            <pc:sldMk cId="2946488451" sldId="275"/>
            <ac:spMk id="4" creationId="{00000000-0000-0000-0000-000000000000}"/>
          </ac:spMkLst>
        </pc:spChg>
        <pc:spChg chg="add mod">
          <ac:chgData name="VORAPOL KONGPRASERTAMORN" userId="e8fe8d21-39b7-4a65-9a09-526eface0770" providerId="ADAL" clId="{73E8FBB3-AB87-4366-ADC9-4E8CD81897BF}" dt="2024-03-03T17:57:07.261" v="623" actId="1076"/>
          <ac:spMkLst>
            <pc:docMk/>
            <pc:sldMk cId="2946488451" sldId="275"/>
            <ac:spMk id="5" creationId="{6CE3AD47-29A3-29F2-6534-DCDF36E843B4}"/>
          </ac:spMkLst>
        </pc:spChg>
        <pc:spChg chg="mod">
          <ac:chgData name="VORAPOL KONGPRASERTAMORN" userId="e8fe8d21-39b7-4a65-9a09-526eface0770" providerId="ADAL" clId="{73E8FBB3-AB87-4366-ADC9-4E8CD81897BF}" dt="2024-03-03T17:50:55.580" v="548" actId="14100"/>
          <ac:spMkLst>
            <pc:docMk/>
            <pc:sldMk cId="2946488451" sldId="275"/>
            <ac:spMk id="7" creationId="{00000000-0000-0000-0000-000000000000}"/>
          </ac:spMkLst>
        </pc:spChg>
        <pc:spChg chg="add">
          <ac:chgData name="VORAPOL KONGPRASERTAMORN" userId="e8fe8d21-39b7-4a65-9a09-526eface0770" providerId="ADAL" clId="{73E8FBB3-AB87-4366-ADC9-4E8CD81897BF}" dt="2024-03-03T17:49:06.411" v="522" actId="26606"/>
          <ac:spMkLst>
            <pc:docMk/>
            <pc:sldMk cId="2946488451" sldId="275"/>
            <ac:spMk id="12" creationId="{1BB867FF-FC45-48F7-8104-F89BE54909F1}"/>
          </ac:spMkLst>
        </pc:spChg>
        <pc:spChg chg="add">
          <ac:chgData name="VORAPOL KONGPRASERTAMORN" userId="e8fe8d21-39b7-4a65-9a09-526eface0770" providerId="ADAL" clId="{73E8FBB3-AB87-4366-ADC9-4E8CD81897BF}" dt="2024-03-03T17:49:06.411" v="522" actId="26606"/>
          <ac:spMkLst>
            <pc:docMk/>
            <pc:sldMk cId="2946488451" sldId="275"/>
            <ac:spMk id="14" creationId="{8BB56887-D0D5-4F0C-9E19-7247EB83C8B7}"/>
          </ac:spMkLst>
        </pc:spChg>
        <pc:spChg chg="add">
          <ac:chgData name="VORAPOL KONGPRASERTAMORN" userId="e8fe8d21-39b7-4a65-9a09-526eface0770" providerId="ADAL" clId="{73E8FBB3-AB87-4366-ADC9-4E8CD81897BF}" dt="2024-03-03T17:49:06.411" v="522" actId="26606"/>
          <ac:spMkLst>
            <pc:docMk/>
            <pc:sldMk cId="2946488451" sldId="275"/>
            <ac:spMk id="16" creationId="{081E4A58-353D-44AE-B2FC-2A74E2E400F7}"/>
          </ac:spMkLst>
        </pc:spChg>
      </pc:sldChg>
      <pc:sldChg chg="addSp delSp modSp mod setBg delDesignElem">
        <pc:chgData name="VORAPOL KONGPRASERTAMORN" userId="e8fe8d21-39b7-4a65-9a09-526eface0770" providerId="ADAL" clId="{73E8FBB3-AB87-4366-ADC9-4E8CD81897BF}" dt="2024-03-04T02:55:47.914" v="1113"/>
        <pc:sldMkLst>
          <pc:docMk/>
          <pc:sldMk cId="3728227121" sldId="276"/>
        </pc:sldMkLst>
        <pc:spChg chg="mod">
          <ac:chgData name="VORAPOL KONGPRASERTAMORN" userId="e8fe8d21-39b7-4a65-9a09-526eface0770" providerId="ADAL" clId="{73E8FBB3-AB87-4366-ADC9-4E8CD81897BF}" dt="2024-03-03T17:53:26.602" v="579" actId="1035"/>
          <ac:spMkLst>
            <pc:docMk/>
            <pc:sldMk cId="3728227121" sldId="276"/>
            <ac:spMk id="2" creationId="{28EC3003-F3FE-007F-5C80-23499DD066F5}"/>
          </ac:spMkLst>
        </pc:spChg>
        <pc:spChg chg="mod">
          <ac:chgData name="VORAPOL KONGPRASERTAMORN" userId="e8fe8d21-39b7-4a65-9a09-526eface0770" providerId="ADAL" clId="{73E8FBB3-AB87-4366-ADC9-4E8CD81897BF}" dt="2024-03-03T17:54:23.746" v="588" actId="113"/>
          <ac:spMkLst>
            <pc:docMk/>
            <pc:sldMk cId="3728227121" sldId="276"/>
            <ac:spMk id="3" creationId="{E4B1181D-900B-1618-83DB-711D06254BD7}"/>
          </ac:spMkLst>
        </pc:spChg>
        <pc:spChg chg="add del">
          <ac:chgData name="VORAPOL KONGPRASERTAMORN" userId="e8fe8d21-39b7-4a65-9a09-526eface0770" providerId="ADAL" clId="{73E8FBB3-AB87-4366-ADC9-4E8CD81897BF}" dt="2024-03-03T17:52:29.707" v="550" actId="26606"/>
          <ac:spMkLst>
            <pc:docMk/>
            <pc:sldMk cId="3728227121" sldId="276"/>
            <ac:spMk id="8" creationId="{979E27D9-03C7-44E2-9FF8-15D0C8506AF7}"/>
          </ac:spMkLst>
        </pc:spChg>
        <pc:spChg chg="add del">
          <ac:chgData name="VORAPOL KONGPRASERTAMORN" userId="e8fe8d21-39b7-4a65-9a09-526eface0770" providerId="ADAL" clId="{73E8FBB3-AB87-4366-ADC9-4E8CD81897BF}" dt="2024-03-03T17:52:29.707" v="550" actId="26606"/>
          <ac:spMkLst>
            <pc:docMk/>
            <pc:sldMk cId="3728227121" sldId="276"/>
            <ac:spMk id="10" creationId="{EEBF1590-3B36-48EE-A89D-3B6F3CB256AB}"/>
          </ac:spMkLst>
        </pc:spChg>
        <pc:spChg chg="add del">
          <ac:chgData name="VORAPOL KONGPRASERTAMORN" userId="e8fe8d21-39b7-4a65-9a09-526eface0770" providerId="ADAL" clId="{73E8FBB3-AB87-4366-ADC9-4E8CD81897BF}" dt="2024-03-03T17:52:29.707" v="550" actId="26606"/>
          <ac:spMkLst>
            <pc:docMk/>
            <pc:sldMk cId="3728227121" sldId="276"/>
            <ac:spMk id="12" creationId="{AC8F6C8C-AB5A-4548-942D-E3FD40ACBC49}"/>
          </ac:spMkLst>
        </pc:spChg>
        <pc:spChg chg="add del">
          <ac:chgData name="VORAPOL KONGPRASERTAMORN" userId="e8fe8d21-39b7-4a65-9a09-526eface0770" providerId="ADAL" clId="{73E8FBB3-AB87-4366-ADC9-4E8CD81897BF}" dt="2024-03-03T18:02:43.709" v="677"/>
          <ac:spMkLst>
            <pc:docMk/>
            <pc:sldMk cId="3728227121" sldId="276"/>
            <ac:spMk id="18" creationId="{257363FD-7E77-4145-9483-331A807ADF0E}"/>
          </ac:spMkLst>
        </pc:spChg>
        <pc:picChg chg="add">
          <ac:chgData name="VORAPOL KONGPRASERTAMORN" userId="e8fe8d21-39b7-4a65-9a09-526eface0770" providerId="ADAL" clId="{73E8FBB3-AB87-4366-ADC9-4E8CD81897BF}" dt="2024-03-03T17:52:29.707" v="550" actId="26606"/>
          <ac:picMkLst>
            <pc:docMk/>
            <pc:sldMk cId="3728227121" sldId="276"/>
            <ac:picMk id="14" creationId="{C50CA6A1-D655-0E5A-C4B8-0B5AA96C673E}"/>
          </ac:picMkLst>
        </pc:picChg>
      </pc:sldChg>
      <pc:sldChg chg="addSp delSp modSp mod setBg delDesignElem">
        <pc:chgData name="VORAPOL KONGPRASERTAMORN" userId="e8fe8d21-39b7-4a65-9a09-526eface0770" providerId="ADAL" clId="{73E8FBB3-AB87-4366-ADC9-4E8CD81897BF}" dt="2024-03-04T02:55:47.914" v="1113"/>
        <pc:sldMkLst>
          <pc:docMk/>
          <pc:sldMk cId="643866821" sldId="277"/>
        </pc:sldMkLst>
        <pc:spChg chg="add del mod">
          <ac:chgData name="VORAPOL KONGPRASERTAMORN" userId="e8fe8d21-39b7-4a65-9a09-526eface0770" providerId="ADAL" clId="{73E8FBB3-AB87-4366-ADC9-4E8CD81897BF}" dt="2024-03-03T17:56:30.286" v="621" actId="478"/>
          <ac:spMkLst>
            <pc:docMk/>
            <pc:sldMk cId="643866821" sldId="277"/>
            <ac:spMk id="2" creationId="{28EC3003-F3FE-007F-5C80-23499DD066F5}"/>
          </ac:spMkLst>
        </pc:spChg>
        <pc:spChg chg="mod">
          <ac:chgData name="VORAPOL KONGPRASERTAMORN" userId="e8fe8d21-39b7-4a65-9a09-526eface0770" providerId="ADAL" clId="{73E8FBB3-AB87-4366-ADC9-4E8CD81897BF}" dt="2024-03-03T17:56:11.881" v="615" actId="13904"/>
          <ac:spMkLst>
            <pc:docMk/>
            <pc:sldMk cId="643866821" sldId="277"/>
            <ac:spMk id="3" creationId="{E4B1181D-900B-1618-83DB-711D06254BD7}"/>
          </ac:spMkLst>
        </pc:spChg>
        <pc:spChg chg="add del mod">
          <ac:chgData name="VORAPOL KONGPRASERTAMORN" userId="e8fe8d21-39b7-4a65-9a09-526eface0770" providerId="ADAL" clId="{73E8FBB3-AB87-4366-ADC9-4E8CD81897BF}" dt="2024-03-03T17:56:30.286" v="621" actId="478"/>
          <ac:spMkLst>
            <pc:docMk/>
            <pc:sldMk cId="643866821" sldId="277"/>
            <ac:spMk id="6" creationId="{E27AC427-C5F5-C11E-5336-273DDF9608F0}"/>
          </ac:spMkLst>
        </pc:spChg>
        <pc:spChg chg="add mod">
          <ac:chgData name="VORAPOL KONGPRASERTAMORN" userId="e8fe8d21-39b7-4a65-9a09-526eface0770" providerId="ADAL" clId="{73E8FBB3-AB87-4366-ADC9-4E8CD81897BF}" dt="2024-03-03T17:56:29.922" v="620"/>
          <ac:spMkLst>
            <pc:docMk/>
            <pc:sldMk cId="643866821" sldId="277"/>
            <ac:spMk id="7" creationId="{044D16BF-1E23-8BB1-6767-D8B9E34D774B}"/>
          </ac:spMkLst>
        </pc:spChg>
        <pc:spChg chg="add del">
          <ac:chgData name="VORAPOL KONGPRASERTAMORN" userId="e8fe8d21-39b7-4a65-9a09-526eface0770" providerId="ADAL" clId="{73E8FBB3-AB87-4366-ADC9-4E8CD81897BF}" dt="2024-03-03T18:02:43.709" v="677"/>
          <ac:spMkLst>
            <pc:docMk/>
            <pc:sldMk cId="643866821" sldId="277"/>
            <ac:spMk id="9" creationId="{257363FD-7E77-4145-9483-331A807ADF0E}"/>
          </ac:spMkLst>
        </pc:spChg>
        <pc:picChg chg="add mod">
          <ac:chgData name="VORAPOL KONGPRASERTAMORN" userId="e8fe8d21-39b7-4a65-9a09-526eface0770" providerId="ADAL" clId="{73E8FBB3-AB87-4366-ADC9-4E8CD81897BF}" dt="2024-03-03T17:55:07.072" v="593" actId="1076"/>
          <ac:picMkLst>
            <pc:docMk/>
            <pc:sldMk cId="643866821" sldId="277"/>
            <ac:picMk id="5" creationId="{62118CBD-DD7C-A596-6B59-CD2603448B3B}"/>
          </ac:picMkLst>
        </pc:picChg>
      </pc:sldChg>
      <pc:sldChg chg="addSp delSp modSp mod setBg delDesignElem chgLayout">
        <pc:chgData name="VORAPOL KONGPRASERTAMORN" userId="e8fe8d21-39b7-4a65-9a09-526eface0770" providerId="ADAL" clId="{73E8FBB3-AB87-4366-ADC9-4E8CD81897BF}" dt="2024-03-04T02:55:47.914" v="1113"/>
        <pc:sldMkLst>
          <pc:docMk/>
          <pc:sldMk cId="465882709" sldId="278"/>
        </pc:sldMkLst>
        <pc:spChg chg="add mod ord">
          <ac:chgData name="VORAPOL KONGPRASERTAMORN" userId="e8fe8d21-39b7-4a65-9a09-526eface0770" providerId="ADAL" clId="{73E8FBB3-AB87-4366-ADC9-4E8CD81897BF}" dt="2024-03-03T18:03:51.639" v="685" actId="6264"/>
          <ac:spMkLst>
            <pc:docMk/>
            <pc:sldMk cId="465882709" sldId="278"/>
            <ac:spMk id="2" creationId="{C1EF8382-275A-5996-2467-D6F866BDE708}"/>
          </ac:spMkLst>
        </pc:spChg>
        <pc:spChg chg="mod ord">
          <ac:chgData name="VORAPOL KONGPRASERTAMORN" userId="e8fe8d21-39b7-4a65-9a09-526eface0770" providerId="ADAL" clId="{73E8FBB3-AB87-4366-ADC9-4E8CD81897BF}" dt="2024-03-03T18:05:51.842" v="707" actId="20577"/>
          <ac:spMkLst>
            <pc:docMk/>
            <pc:sldMk cId="465882709" sldId="278"/>
            <ac:spMk id="3" creationId="{E4B1181D-900B-1618-83DB-711D06254BD7}"/>
          </ac:spMkLst>
        </pc:spChg>
        <pc:spChg chg="add del mod">
          <ac:chgData name="VORAPOL KONGPRASERTAMORN" userId="e8fe8d21-39b7-4a65-9a09-526eface0770" providerId="ADAL" clId="{73E8FBB3-AB87-4366-ADC9-4E8CD81897BF}" dt="2024-03-03T18:03:51.639" v="685" actId="6264"/>
          <ac:spMkLst>
            <pc:docMk/>
            <pc:sldMk cId="465882709" sldId="278"/>
            <ac:spMk id="4" creationId="{90996CF2-9662-E3AB-1BEB-AD3032BE2DD4}"/>
          </ac:spMkLst>
        </pc:spChg>
        <pc:spChg chg="add del mod">
          <ac:chgData name="VORAPOL KONGPRASERTAMORN" userId="e8fe8d21-39b7-4a65-9a09-526eface0770" providerId="ADAL" clId="{73E8FBB3-AB87-4366-ADC9-4E8CD81897BF}" dt="2024-03-03T18:03:51.639" v="685" actId="6264"/>
          <ac:spMkLst>
            <pc:docMk/>
            <pc:sldMk cId="465882709" sldId="278"/>
            <ac:spMk id="5" creationId="{18858CE2-2BD5-1FF4-73C3-B6045BAC1904}"/>
          </ac:spMkLst>
        </pc:spChg>
        <pc:spChg chg="del mod">
          <ac:chgData name="VORAPOL KONGPRASERTAMORN" userId="e8fe8d21-39b7-4a65-9a09-526eface0770" providerId="ADAL" clId="{73E8FBB3-AB87-4366-ADC9-4E8CD81897BF}" dt="2024-03-03T18:00:02.820" v="640" actId="478"/>
          <ac:spMkLst>
            <pc:docMk/>
            <pc:sldMk cId="465882709" sldId="278"/>
            <ac:spMk id="6" creationId="{D358ABD6-2320-1536-5510-D4870344082B}"/>
          </ac:spMkLst>
        </pc:spChg>
        <pc:spChg chg="add del">
          <ac:chgData name="VORAPOL KONGPRASERTAMORN" userId="e8fe8d21-39b7-4a65-9a09-526eface0770" providerId="ADAL" clId="{73E8FBB3-AB87-4366-ADC9-4E8CD81897BF}" dt="2024-03-03T18:03:51.639" v="685" actId="6264"/>
          <ac:spMkLst>
            <pc:docMk/>
            <pc:sldMk cId="465882709" sldId="278"/>
            <ac:spMk id="12" creationId="{257363FD-7E77-4145-9483-331A807ADF0E}"/>
          </ac:spMkLst>
        </pc:spChg>
        <pc:picChg chg="add del mod">
          <ac:chgData name="VORAPOL KONGPRASERTAMORN" userId="e8fe8d21-39b7-4a65-9a09-526eface0770" providerId="ADAL" clId="{73E8FBB3-AB87-4366-ADC9-4E8CD81897BF}" dt="2024-03-03T18:04:39.311" v="693" actId="1076"/>
          <ac:picMkLst>
            <pc:docMk/>
            <pc:sldMk cId="465882709" sldId="278"/>
            <ac:picMk id="8" creationId="{175352C4-3A17-0F11-2413-931F12758704}"/>
          </ac:picMkLst>
        </pc:picChg>
      </pc:sldChg>
      <pc:sldChg chg="addSp delSp modSp mod setBg">
        <pc:chgData name="VORAPOL KONGPRASERTAMORN" userId="e8fe8d21-39b7-4a65-9a09-526eface0770" providerId="ADAL" clId="{73E8FBB3-AB87-4366-ADC9-4E8CD81897BF}" dt="2024-03-03T18:59:24.398" v="981" actId="1038"/>
        <pc:sldMkLst>
          <pc:docMk/>
          <pc:sldMk cId="4220401515" sldId="279"/>
        </pc:sldMkLst>
        <pc:spChg chg="mod">
          <ac:chgData name="VORAPOL KONGPRASERTAMORN" userId="e8fe8d21-39b7-4a65-9a09-526eface0770" providerId="ADAL" clId="{73E8FBB3-AB87-4366-ADC9-4E8CD81897BF}" dt="2024-03-03T18:08:51.383" v="716" actId="1076"/>
          <ac:spMkLst>
            <pc:docMk/>
            <pc:sldMk cId="4220401515" sldId="279"/>
            <ac:spMk id="3" creationId="{E4B1181D-900B-1618-83DB-711D06254BD7}"/>
          </ac:spMkLst>
        </pc:spChg>
        <pc:spChg chg="mod">
          <ac:chgData name="VORAPOL KONGPRASERTAMORN" userId="e8fe8d21-39b7-4a65-9a09-526eface0770" providerId="ADAL" clId="{73E8FBB3-AB87-4366-ADC9-4E8CD81897BF}" dt="2024-03-03T18:59:05.385" v="976" actId="339"/>
          <ac:spMkLst>
            <pc:docMk/>
            <pc:sldMk cId="4220401515" sldId="279"/>
            <ac:spMk id="4" creationId="{B1A4FF9F-8D63-D6C0-4004-A73A210F8EA2}"/>
          </ac:spMkLst>
        </pc:spChg>
        <pc:spChg chg="mod">
          <ac:chgData name="VORAPOL KONGPRASERTAMORN" userId="e8fe8d21-39b7-4a65-9a09-526eface0770" providerId="ADAL" clId="{73E8FBB3-AB87-4366-ADC9-4E8CD81897BF}" dt="2024-03-03T18:59:05.385" v="976" actId="339"/>
          <ac:spMkLst>
            <pc:docMk/>
            <pc:sldMk cId="4220401515" sldId="279"/>
            <ac:spMk id="5" creationId="{9A31E234-B60C-D6BA-AA93-0B104AD805DA}"/>
          </ac:spMkLst>
        </pc:spChg>
        <pc:spChg chg="mod">
          <ac:chgData name="VORAPOL KONGPRASERTAMORN" userId="e8fe8d21-39b7-4a65-9a09-526eface0770" providerId="ADAL" clId="{73E8FBB3-AB87-4366-ADC9-4E8CD81897BF}" dt="2024-03-03T18:59:05.385" v="976" actId="339"/>
          <ac:spMkLst>
            <pc:docMk/>
            <pc:sldMk cId="4220401515" sldId="279"/>
            <ac:spMk id="6" creationId="{67FE7A8C-3D2B-4ACE-1413-D440F6051945}"/>
          </ac:spMkLst>
        </pc:spChg>
        <pc:spChg chg="mod">
          <ac:chgData name="VORAPOL KONGPRASERTAMORN" userId="e8fe8d21-39b7-4a65-9a09-526eface0770" providerId="ADAL" clId="{73E8FBB3-AB87-4366-ADC9-4E8CD81897BF}" dt="2024-03-03T18:59:24.398" v="981" actId="1038"/>
          <ac:spMkLst>
            <pc:docMk/>
            <pc:sldMk cId="4220401515" sldId="279"/>
            <ac:spMk id="7" creationId="{AF3791AF-91C2-D7F9-CA3D-283AF78777FC}"/>
          </ac:spMkLst>
        </pc:spChg>
        <pc:spChg chg="mod">
          <ac:chgData name="VORAPOL KONGPRASERTAMORN" userId="e8fe8d21-39b7-4a65-9a09-526eface0770" providerId="ADAL" clId="{73E8FBB3-AB87-4366-ADC9-4E8CD81897BF}" dt="2024-03-03T18:59:24.398" v="981" actId="1038"/>
          <ac:spMkLst>
            <pc:docMk/>
            <pc:sldMk cId="4220401515" sldId="279"/>
            <ac:spMk id="8" creationId="{11FEAC1C-2293-341F-CB66-347A09693DEF}"/>
          </ac:spMkLst>
        </pc:spChg>
        <pc:spChg chg="mod">
          <ac:chgData name="VORAPOL KONGPRASERTAMORN" userId="e8fe8d21-39b7-4a65-9a09-526eface0770" providerId="ADAL" clId="{73E8FBB3-AB87-4366-ADC9-4E8CD81897BF}" dt="2024-03-03T18:59:24.398" v="981" actId="1038"/>
          <ac:spMkLst>
            <pc:docMk/>
            <pc:sldMk cId="4220401515" sldId="279"/>
            <ac:spMk id="9" creationId="{DD701624-3287-7201-75B0-381AB98D2BED}"/>
          </ac:spMkLst>
        </pc:spChg>
        <pc:spChg chg="mod">
          <ac:chgData name="VORAPOL KONGPRASERTAMORN" userId="e8fe8d21-39b7-4a65-9a09-526eface0770" providerId="ADAL" clId="{73E8FBB3-AB87-4366-ADC9-4E8CD81897BF}" dt="2024-03-03T18:59:05.385" v="976" actId="339"/>
          <ac:spMkLst>
            <pc:docMk/>
            <pc:sldMk cId="4220401515" sldId="279"/>
            <ac:spMk id="10" creationId="{5F3B7600-6F1F-6DA3-ACC3-D6E7D1C7DCCC}"/>
          </ac:spMkLst>
        </pc:spChg>
        <pc:spChg chg="mod">
          <ac:chgData name="VORAPOL KONGPRASERTAMORN" userId="e8fe8d21-39b7-4a65-9a09-526eface0770" providerId="ADAL" clId="{73E8FBB3-AB87-4366-ADC9-4E8CD81897BF}" dt="2024-03-03T18:59:05.385" v="976" actId="339"/>
          <ac:spMkLst>
            <pc:docMk/>
            <pc:sldMk cId="4220401515" sldId="279"/>
            <ac:spMk id="11" creationId="{2FCDA44D-483C-50AD-CDE5-3D6C279C6C71}"/>
          </ac:spMkLst>
        </pc:spChg>
        <pc:spChg chg="mod">
          <ac:chgData name="VORAPOL KONGPRASERTAMORN" userId="e8fe8d21-39b7-4a65-9a09-526eface0770" providerId="ADAL" clId="{73E8FBB3-AB87-4366-ADC9-4E8CD81897BF}" dt="2024-03-03T18:27:40.131" v="821" actId="207"/>
          <ac:spMkLst>
            <pc:docMk/>
            <pc:sldMk cId="4220401515" sldId="279"/>
            <ac:spMk id="14" creationId="{6F9B84A6-0D41-4731-1850-BD74829DDD27}"/>
          </ac:spMkLst>
        </pc:spChg>
        <pc:spChg chg="mod">
          <ac:chgData name="VORAPOL KONGPRASERTAMORN" userId="e8fe8d21-39b7-4a65-9a09-526eface0770" providerId="ADAL" clId="{73E8FBB3-AB87-4366-ADC9-4E8CD81897BF}" dt="2024-03-03T18:27:40.131" v="821" actId="207"/>
          <ac:spMkLst>
            <pc:docMk/>
            <pc:sldMk cId="4220401515" sldId="279"/>
            <ac:spMk id="15" creationId="{83231D4B-9C7E-5FB3-6511-BB51A4B96948}"/>
          </ac:spMkLst>
        </pc:spChg>
        <pc:spChg chg="mod">
          <ac:chgData name="VORAPOL KONGPRASERTAMORN" userId="e8fe8d21-39b7-4a65-9a09-526eface0770" providerId="ADAL" clId="{73E8FBB3-AB87-4366-ADC9-4E8CD81897BF}" dt="2024-03-03T18:27:40.131" v="821" actId="207"/>
          <ac:spMkLst>
            <pc:docMk/>
            <pc:sldMk cId="4220401515" sldId="279"/>
            <ac:spMk id="16" creationId="{8A332FA0-2303-FD95-C8F1-C850AC6F76D7}"/>
          </ac:spMkLst>
        </pc:spChg>
        <pc:spChg chg="mod">
          <ac:chgData name="VORAPOL KONGPRASERTAMORN" userId="e8fe8d21-39b7-4a65-9a09-526eface0770" providerId="ADAL" clId="{73E8FBB3-AB87-4366-ADC9-4E8CD81897BF}" dt="2024-03-03T18:27:40.131" v="821" actId="207"/>
          <ac:spMkLst>
            <pc:docMk/>
            <pc:sldMk cId="4220401515" sldId="279"/>
            <ac:spMk id="23" creationId="{BB843360-795A-5298-F14E-5A420D8738BD}"/>
          </ac:spMkLst>
        </pc:spChg>
        <pc:spChg chg="mod">
          <ac:chgData name="VORAPOL KONGPRASERTAMORN" userId="e8fe8d21-39b7-4a65-9a09-526eface0770" providerId="ADAL" clId="{73E8FBB3-AB87-4366-ADC9-4E8CD81897BF}" dt="2024-03-03T18:27:40.131" v="821" actId="207"/>
          <ac:spMkLst>
            <pc:docMk/>
            <pc:sldMk cId="4220401515" sldId="279"/>
            <ac:spMk id="24" creationId="{8D81D1EE-1844-5F03-C31D-EDE91550356B}"/>
          </ac:spMkLst>
        </pc:spChg>
        <pc:spChg chg="mod">
          <ac:chgData name="VORAPOL KONGPRASERTAMORN" userId="e8fe8d21-39b7-4a65-9a09-526eface0770" providerId="ADAL" clId="{73E8FBB3-AB87-4366-ADC9-4E8CD81897BF}" dt="2024-03-03T18:27:40.131" v="821" actId="207"/>
          <ac:spMkLst>
            <pc:docMk/>
            <pc:sldMk cId="4220401515" sldId="279"/>
            <ac:spMk id="25" creationId="{4734F95F-1D45-2285-DCBA-876C8B62624D}"/>
          </ac:spMkLst>
        </pc:spChg>
        <pc:spChg chg="add mod">
          <ac:chgData name="VORAPOL KONGPRASERTAMORN" userId="e8fe8d21-39b7-4a65-9a09-526eface0770" providerId="ADAL" clId="{73E8FBB3-AB87-4366-ADC9-4E8CD81897BF}" dt="2024-03-03T18:08:37.090" v="711"/>
          <ac:spMkLst>
            <pc:docMk/>
            <pc:sldMk cId="4220401515" sldId="279"/>
            <ac:spMk id="28" creationId="{FC64C1B0-1398-E5E6-4C7D-AB1D24F67D03}"/>
          </ac:spMkLst>
        </pc:spChg>
        <pc:spChg chg="del mod ord">
          <ac:chgData name="VORAPOL KONGPRASERTAMORN" userId="e8fe8d21-39b7-4a65-9a09-526eface0770" providerId="ADAL" clId="{73E8FBB3-AB87-4366-ADC9-4E8CD81897BF}" dt="2024-03-03T18:08:35.838" v="710" actId="478"/>
          <ac:spMkLst>
            <pc:docMk/>
            <pc:sldMk cId="4220401515" sldId="279"/>
            <ac:spMk id="29" creationId="{0C365940-B6BD-B167-B5D8-838544865E6D}"/>
          </ac:spMkLst>
        </pc:spChg>
        <pc:spChg chg="add del">
          <ac:chgData name="VORAPOL KONGPRASERTAMORN" userId="e8fe8d21-39b7-4a65-9a09-526eface0770" providerId="ADAL" clId="{73E8FBB3-AB87-4366-ADC9-4E8CD81897BF}" dt="2024-03-03T18:06:20.246" v="709" actId="26606"/>
          <ac:spMkLst>
            <pc:docMk/>
            <pc:sldMk cId="4220401515" sldId="279"/>
            <ac:spMk id="34" creationId="{95199994-21AE-49A2-BA0D-12E295989A9A}"/>
          </ac:spMkLst>
        </pc:spChg>
        <pc:spChg chg="add del">
          <ac:chgData name="VORAPOL KONGPRASERTAMORN" userId="e8fe8d21-39b7-4a65-9a09-526eface0770" providerId="ADAL" clId="{73E8FBB3-AB87-4366-ADC9-4E8CD81897BF}" dt="2024-03-03T18:06:20.246" v="709" actId="26606"/>
          <ac:spMkLst>
            <pc:docMk/>
            <pc:sldMk cId="4220401515" sldId="279"/>
            <ac:spMk id="36" creationId="{A2C34835-4F79-4934-B151-D68E79764C72}"/>
          </ac:spMkLst>
        </pc:spChg>
        <pc:grpChg chg="add mod">
          <ac:chgData name="VORAPOL KONGPRASERTAMORN" userId="e8fe8d21-39b7-4a65-9a09-526eface0770" providerId="ADAL" clId="{73E8FBB3-AB87-4366-ADC9-4E8CD81897BF}" dt="2024-03-03T18:06:20.246" v="709" actId="26606"/>
          <ac:grpSpMkLst>
            <pc:docMk/>
            <pc:sldMk cId="4220401515" sldId="279"/>
            <ac:grpSpMk id="26" creationId="{D6D90761-1F4C-924D-3EC7-174BFF19CB86}"/>
          </ac:grpSpMkLst>
        </pc:grpChg>
        <pc:picChg chg="add del mod ord">
          <ac:chgData name="VORAPOL KONGPRASERTAMORN" userId="e8fe8d21-39b7-4a65-9a09-526eface0770" providerId="ADAL" clId="{73E8FBB3-AB87-4366-ADC9-4E8CD81897BF}" dt="2024-03-03T18:05:49.916" v="706" actId="167"/>
          <ac:picMkLst>
            <pc:docMk/>
            <pc:sldMk cId="4220401515" sldId="279"/>
            <ac:picMk id="2" creationId="{8C7A957B-EC3B-A575-E91D-A3F7C11A6004}"/>
          </ac:picMkLst>
        </pc:picChg>
        <pc:picChg chg="add mod ord">
          <ac:chgData name="VORAPOL KONGPRASERTAMORN" userId="e8fe8d21-39b7-4a65-9a09-526eface0770" providerId="ADAL" clId="{73E8FBB3-AB87-4366-ADC9-4E8CD81897BF}" dt="2024-03-03T18:05:01.815" v="697" actId="167"/>
          <ac:picMkLst>
            <pc:docMk/>
            <pc:sldMk cId="4220401515" sldId="279"/>
            <ac:picMk id="12" creationId="{7793CCFA-DE41-0B95-AF67-26C816B8B482}"/>
          </ac:picMkLst>
        </pc:picChg>
        <pc:picChg chg="add mod ord">
          <ac:chgData name="VORAPOL KONGPRASERTAMORN" userId="e8fe8d21-39b7-4a65-9a09-526eface0770" providerId="ADAL" clId="{73E8FBB3-AB87-4366-ADC9-4E8CD81897BF}" dt="2024-03-03T18:05:46.966" v="703" actId="167"/>
          <ac:picMkLst>
            <pc:docMk/>
            <pc:sldMk cId="4220401515" sldId="279"/>
            <ac:picMk id="27" creationId="{35DA77C3-29A7-141F-3D0D-49B972C4EBBD}"/>
          </ac:picMkLst>
        </pc:picChg>
        <pc:picChg chg="add mod ord">
          <ac:chgData name="VORAPOL KONGPRASERTAMORN" userId="e8fe8d21-39b7-4a65-9a09-526eface0770" providerId="ADAL" clId="{73E8FBB3-AB87-4366-ADC9-4E8CD81897BF}" dt="2024-03-03T18:09:17.221" v="719" actId="29295"/>
          <ac:picMkLst>
            <pc:docMk/>
            <pc:sldMk cId="4220401515" sldId="279"/>
            <ac:picMk id="30" creationId="{1E27C54B-7A42-0841-CA75-3A5F46116391}"/>
          </ac:picMkLst>
        </pc:picChg>
        <pc:cxnChg chg="mod">
          <ac:chgData name="VORAPOL KONGPRASERTAMORN" userId="e8fe8d21-39b7-4a65-9a09-526eface0770" providerId="ADAL" clId="{73E8FBB3-AB87-4366-ADC9-4E8CD81897BF}" dt="2024-03-03T18:28:02.979" v="823" actId="1582"/>
          <ac:cxnSpMkLst>
            <pc:docMk/>
            <pc:sldMk cId="4220401515" sldId="279"/>
            <ac:cxnSpMk id="13" creationId="{025D0ADB-42E8-0326-2BD9-B4783CA83D99}"/>
          </ac:cxnSpMkLst>
        </pc:cxnChg>
      </pc:sldChg>
      <pc:sldChg chg="addSp delSp modSp mod setBg">
        <pc:chgData name="VORAPOL KONGPRASERTAMORN" userId="e8fe8d21-39b7-4a65-9a09-526eface0770" providerId="ADAL" clId="{73E8FBB3-AB87-4366-ADC9-4E8CD81897BF}" dt="2024-03-04T03:46:51.728" v="1957"/>
        <pc:sldMkLst>
          <pc:docMk/>
          <pc:sldMk cId="2389194940" sldId="280"/>
        </pc:sldMkLst>
        <pc:spChg chg="mod ord">
          <ac:chgData name="VORAPOL KONGPRASERTAMORN" userId="e8fe8d21-39b7-4a65-9a09-526eface0770" providerId="ADAL" clId="{73E8FBB3-AB87-4366-ADC9-4E8CD81897BF}" dt="2024-03-03T18:15:32.788" v="780" actId="14100"/>
          <ac:spMkLst>
            <pc:docMk/>
            <pc:sldMk cId="2389194940" sldId="280"/>
            <ac:spMk id="3" creationId="{E4B1181D-900B-1618-83DB-711D06254BD7}"/>
          </ac:spMkLst>
        </pc:spChg>
        <pc:spChg chg="add del mod">
          <ac:chgData name="VORAPOL KONGPRASERTAMORN" userId="e8fe8d21-39b7-4a65-9a09-526eface0770" providerId="ADAL" clId="{73E8FBB3-AB87-4366-ADC9-4E8CD81897BF}" dt="2024-03-03T18:09:58.863" v="729" actId="478"/>
          <ac:spMkLst>
            <pc:docMk/>
            <pc:sldMk cId="2389194940" sldId="280"/>
            <ac:spMk id="5" creationId="{AA0E7574-60E6-9615-8103-B6D3C2AC33A5}"/>
          </ac:spMkLst>
        </pc:spChg>
        <pc:spChg chg="add mod">
          <ac:chgData name="VORAPOL KONGPRASERTAMORN" userId="e8fe8d21-39b7-4a65-9a09-526eface0770" providerId="ADAL" clId="{73E8FBB3-AB87-4366-ADC9-4E8CD81897BF}" dt="2024-03-03T18:13:03.760" v="764" actId="26606"/>
          <ac:spMkLst>
            <pc:docMk/>
            <pc:sldMk cId="2389194940" sldId="280"/>
            <ac:spMk id="6" creationId="{1BD269E4-6C21-664E-26AA-6B2CBA6D410A}"/>
          </ac:spMkLst>
        </pc:spChg>
        <pc:spChg chg="add del">
          <ac:chgData name="VORAPOL KONGPRASERTAMORN" userId="e8fe8d21-39b7-4a65-9a09-526eface0770" providerId="ADAL" clId="{73E8FBB3-AB87-4366-ADC9-4E8CD81897BF}" dt="2024-03-03T18:13:03.760" v="764" actId="26606"/>
          <ac:spMkLst>
            <pc:docMk/>
            <pc:sldMk cId="2389194940" sldId="280"/>
            <ac:spMk id="11" creationId="{257363FD-7E77-4145-9483-331A807ADF0E}"/>
          </ac:spMkLst>
        </pc:spChg>
        <pc:spChg chg="del">
          <ac:chgData name="VORAPOL KONGPRASERTAMORN" userId="e8fe8d21-39b7-4a65-9a09-526eface0770" providerId="ADAL" clId="{73E8FBB3-AB87-4366-ADC9-4E8CD81897BF}" dt="2024-03-03T18:09:47.578" v="724" actId="478"/>
          <ac:spMkLst>
            <pc:docMk/>
            <pc:sldMk cId="2389194940" sldId="280"/>
            <ac:spMk id="28" creationId="{9CBD01E2-6D1A-52C8-780C-1A8F4D1ECE78}"/>
          </ac:spMkLst>
        </pc:spChg>
        <pc:picChg chg="add del mod ord">
          <ac:chgData name="VORAPOL KONGPRASERTAMORN" userId="e8fe8d21-39b7-4a65-9a09-526eface0770" providerId="ADAL" clId="{73E8FBB3-AB87-4366-ADC9-4E8CD81897BF}" dt="2024-03-03T18:13:24.933" v="766" actId="478"/>
          <ac:picMkLst>
            <pc:docMk/>
            <pc:sldMk cId="2389194940" sldId="280"/>
            <ac:picMk id="2" creationId="{AD32EDF9-2129-5E5C-55F4-121EF25BAEFC}"/>
          </ac:picMkLst>
        </pc:picChg>
      </pc:sldChg>
      <pc:sldChg chg="addSp delSp modSp mod setBg addAnim delAnim">
        <pc:chgData name="VORAPOL KONGPRASERTAMORN" userId="e8fe8d21-39b7-4a65-9a09-526eface0770" providerId="ADAL" clId="{73E8FBB3-AB87-4366-ADC9-4E8CD81897BF}" dt="2024-03-04T02:55:47.914" v="1113"/>
        <pc:sldMkLst>
          <pc:docMk/>
          <pc:sldMk cId="891763176" sldId="282"/>
        </pc:sldMkLst>
        <pc:spChg chg="mod">
          <ac:chgData name="VORAPOL KONGPRASERTAMORN" userId="e8fe8d21-39b7-4a65-9a09-526eface0770" providerId="ADAL" clId="{73E8FBB3-AB87-4366-ADC9-4E8CD81897BF}" dt="2024-03-03T18:24:36.281" v="814" actId="26606"/>
          <ac:spMkLst>
            <pc:docMk/>
            <pc:sldMk cId="891763176" sldId="282"/>
            <ac:spMk id="9" creationId="{00000000-0000-0000-0000-000000000000}"/>
          </ac:spMkLst>
        </pc:spChg>
        <pc:spChg chg="mod">
          <ac:chgData name="VORAPOL KONGPRASERTAMORN" userId="e8fe8d21-39b7-4a65-9a09-526eface0770" providerId="ADAL" clId="{73E8FBB3-AB87-4366-ADC9-4E8CD81897BF}" dt="2024-03-03T18:24:36.281" v="814" actId="26606"/>
          <ac:spMkLst>
            <pc:docMk/>
            <pc:sldMk cId="891763176" sldId="282"/>
            <ac:spMk id="10" creationId="{00000000-0000-0000-0000-000000000000}"/>
          </ac:spMkLst>
        </pc:spChg>
        <pc:spChg chg="mod ord">
          <ac:chgData name="VORAPOL KONGPRASERTAMORN" userId="e8fe8d21-39b7-4a65-9a09-526eface0770" providerId="ADAL" clId="{73E8FBB3-AB87-4366-ADC9-4E8CD81897BF}" dt="2024-03-03T18:28:58.921" v="827" actId="207"/>
          <ac:spMkLst>
            <pc:docMk/>
            <pc:sldMk cId="891763176" sldId="282"/>
            <ac:spMk id="12" creationId="{00000000-0000-0000-0000-000000000000}"/>
          </ac:spMkLst>
        </pc:spChg>
        <pc:spChg chg="add del">
          <ac:chgData name="VORAPOL KONGPRASERTAMORN" userId="e8fe8d21-39b7-4a65-9a09-526eface0770" providerId="ADAL" clId="{73E8FBB3-AB87-4366-ADC9-4E8CD81897BF}" dt="2024-03-03T18:16:40.014" v="787" actId="26606"/>
          <ac:spMkLst>
            <pc:docMk/>
            <pc:sldMk cId="891763176" sldId="282"/>
            <ac:spMk id="15" creationId="{65C9D962-F904-4553-A140-500CF3EFC58A}"/>
          </ac:spMkLst>
        </pc:spChg>
        <pc:spChg chg="add del">
          <ac:chgData name="VORAPOL KONGPRASERTAMORN" userId="e8fe8d21-39b7-4a65-9a09-526eface0770" providerId="ADAL" clId="{73E8FBB3-AB87-4366-ADC9-4E8CD81897BF}" dt="2024-03-03T18:16:40.014" v="787" actId="26606"/>
          <ac:spMkLst>
            <pc:docMk/>
            <pc:sldMk cId="891763176" sldId="282"/>
            <ac:spMk id="16" creationId="{02FE0FA2-B10C-4B9F-B9CC-E5D9AD400454}"/>
          </ac:spMkLst>
        </pc:spChg>
        <pc:spChg chg="add del">
          <ac:chgData name="VORAPOL KONGPRASERTAMORN" userId="e8fe8d21-39b7-4a65-9a09-526eface0770" providerId="ADAL" clId="{73E8FBB3-AB87-4366-ADC9-4E8CD81897BF}" dt="2024-03-03T18:16:14.787" v="785" actId="26606"/>
          <ac:spMkLst>
            <pc:docMk/>
            <pc:sldMk cId="891763176" sldId="282"/>
            <ac:spMk id="17" creationId="{65C9D962-F904-4553-A140-500CF3EFC58A}"/>
          </ac:spMkLst>
        </pc:spChg>
        <pc:spChg chg="add del">
          <ac:chgData name="VORAPOL KONGPRASERTAMORN" userId="e8fe8d21-39b7-4a65-9a09-526eface0770" providerId="ADAL" clId="{73E8FBB3-AB87-4366-ADC9-4E8CD81897BF}" dt="2024-03-03T18:16:14.787" v="785" actId="26606"/>
          <ac:spMkLst>
            <pc:docMk/>
            <pc:sldMk cId="891763176" sldId="282"/>
            <ac:spMk id="19" creationId="{02FE0FA2-B10C-4B9F-B9CC-E5D9AD400454}"/>
          </ac:spMkLst>
        </pc:spChg>
        <pc:spChg chg="add del">
          <ac:chgData name="VORAPOL KONGPRASERTAMORN" userId="e8fe8d21-39b7-4a65-9a09-526eface0770" providerId="ADAL" clId="{73E8FBB3-AB87-4366-ADC9-4E8CD81897BF}" dt="2024-03-03T18:16:40.014" v="787" actId="26606"/>
          <ac:spMkLst>
            <pc:docMk/>
            <pc:sldMk cId="891763176" sldId="282"/>
            <ac:spMk id="20" creationId="{3389D0BC-BA1D-4360-88F9-D9ECCBDAB50E}"/>
          </ac:spMkLst>
        </pc:spChg>
        <pc:spChg chg="add del">
          <ac:chgData name="VORAPOL KONGPRASERTAMORN" userId="e8fe8d21-39b7-4a65-9a09-526eface0770" providerId="ADAL" clId="{73E8FBB3-AB87-4366-ADC9-4E8CD81897BF}" dt="2024-03-03T18:16:14.787" v="785" actId="26606"/>
          <ac:spMkLst>
            <pc:docMk/>
            <pc:sldMk cId="891763176" sldId="282"/>
            <ac:spMk id="21" creationId="{3389D0BC-BA1D-4360-88F9-D9ECCBDAB50E}"/>
          </ac:spMkLst>
        </pc:spChg>
        <pc:spChg chg="add del">
          <ac:chgData name="VORAPOL KONGPRASERTAMORN" userId="e8fe8d21-39b7-4a65-9a09-526eface0770" providerId="ADAL" clId="{73E8FBB3-AB87-4366-ADC9-4E8CD81897BF}" dt="2024-03-03T18:16:49.089" v="789" actId="26606"/>
          <ac:spMkLst>
            <pc:docMk/>
            <pc:sldMk cId="891763176" sldId="282"/>
            <ac:spMk id="22" creationId="{F0DCC097-1DB8-4B6D-85D0-6FBA0E1CA4BA}"/>
          </ac:spMkLst>
        </pc:spChg>
        <pc:spChg chg="add del">
          <ac:chgData name="VORAPOL KONGPRASERTAMORN" userId="e8fe8d21-39b7-4a65-9a09-526eface0770" providerId="ADAL" clId="{73E8FBB3-AB87-4366-ADC9-4E8CD81897BF}" dt="2024-03-03T18:16:49.089" v="789" actId="26606"/>
          <ac:spMkLst>
            <pc:docMk/>
            <pc:sldMk cId="891763176" sldId="282"/>
            <ac:spMk id="23" creationId="{E0B58608-23C8-4441-994D-C6823EEE1DB7}"/>
          </ac:spMkLst>
        </pc:spChg>
        <pc:spChg chg="add del">
          <ac:chgData name="VORAPOL KONGPRASERTAMORN" userId="e8fe8d21-39b7-4a65-9a09-526eface0770" providerId="ADAL" clId="{73E8FBB3-AB87-4366-ADC9-4E8CD81897BF}" dt="2024-03-03T18:24:36.281" v="814" actId="26606"/>
          <ac:spMkLst>
            <pc:docMk/>
            <pc:sldMk cId="891763176" sldId="282"/>
            <ac:spMk id="24" creationId="{65C9D962-F904-4553-A140-500CF3EFC58A}"/>
          </ac:spMkLst>
        </pc:spChg>
        <pc:spChg chg="add del">
          <ac:chgData name="VORAPOL KONGPRASERTAMORN" userId="e8fe8d21-39b7-4a65-9a09-526eface0770" providerId="ADAL" clId="{73E8FBB3-AB87-4366-ADC9-4E8CD81897BF}" dt="2024-03-03T18:24:36.281" v="814" actId="26606"/>
          <ac:spMkLst>
            <pc:docMk/>
            <pc:sldMk cId="891763176" sldId="282"/>
            <ac:spMk id="25" creationId="{02FE0FA2-B10C-4B9F-B9CC-E5D9AD400454}"/>
          </ac:spMkLst>
        </pc:spChg>
        <pc:spChg chg="add del">
          <ac:chgData name="VORAPOL KONGPRASERTAMORN" userId="e8fe8d21-39b7-4a65-9a09-526eface0770" providerId="ADAL" clId="{73E8FBB3-AB87-4366-ADC9-4E8CD81897BF}" dt="2024-03-03T18:24:36.281" v="814" actId="26606"/>
          <ac:spMkLst>
            <pc:docMk/>
            <pc:sldMk cId="891763176" sldId="282"/>
            <ac:spMk id="26" creationId="{3389D0BC-BA1D-4360-88F9-D9ECCBDAB50E}"/>
          </ac:spMkLst>
        </pc:spChg>
        <pc:picChg chg="add del">
          <ac:chgData name="VORAPOL KONGPRASERTAMORN" userId="e8fe8d21-39b7-4a65-9a09-526eface0770" providerId="ADAL" clId="{73E8FBB3-AB87-4366-ADC9-4E8CD81897BF}" dt="2024-03-03T18:15:56.203" v="783" actId="26606"/>
          <ac:picMkLst>
            <pc:docMk/>
            <pc:sldMk cId="891763176" sldId="282"/>
            <ac:picMk id="14" creationId="{44360376-6FB1-D348-24D7-FA85299F1AD7}"/>
          </ac:picMkLst>
        </pc:picChg>
        <pc:cxnChg chg="add del">
          <ac:chgData name="VORAPOL KONGPRASERTAMORN" userId="e8fe8d21-39b7-4a65-9a09-526eface0770" providerId="ADAL" clId="{73E8FBB3-AB87-4366-ADC9-4E8CD81897BF}" dt="2024-03-03T18:15:56.203" v="783" actId="26606"/>
          <ac:cxnSpMkLst>
            <pc:docMk/>
            <pc:sldMk cId="891763176" sldId="282"/>
            <ac:cxnSpMk id="18" creationId="{7667AA61-5C27-F30F-D229-06CBE5709F33}"/>
          </ac:cxnSpMkLst>
        </pc:cxnChg>
      </pc:sldChg>
      <pc:sldChg chg="modSp mod setBg">
        <pc:chgData name="VORAPOL KONGPRASERTAMORN" userId="e8fe8d21-39b7-4a65-9a09-526eface0770" providerId="ADAL" clId="{73E8FBB3-AB87-4366-ADC9-4E8CD81897BF}" dt="2024-03-04T02:55:47.914" v="1113"/>
        <pc:sldMkLst>
          <pc:docMk/>
          <pc:sldMk cId="4210665404" sldId="283"/>
        </pc:sldMkLst>
        <pc:spChg chg="mod">
          <ac:chgData name="VORAPOL KONGPRASERTAMORN" userId="e8fe8d21-39b7-4a65-9a09-526eface0770" providerId="ADAL" clId="{73E8FBB3-AB87-4366-ADC9-4E8CD81897BF}" dt="2024-03-03T18:28:49.201" v="826" actId="207"/>
          <ac:spMkLst>
            <pc:docMk/>
            <pc:sldMk cId="4210665404" sldId="283"/>
            <ac:spMk id="12" creationId="{00000000-0000-0000-0000-000000000000}"/>
          </ac:spMkLst>
        </pc:spChg>
      </pc:sldChg>
      <pc:sldChg chg="modSp mod">
        <pc:chgData name="VORAPOL KONGPRASERTAMORN" userId="e8fe8d21-39b7-4a65-9a09-526eface0770" providerId="ADAL" clId="{73E8FBB3-AB87-4366-ADC9-4E8CD81897BF}" dt="2024-03-04T02:57:42.781" v="1120" actId="207"/>
        <pc:sldMkLst>
          <pc:docMk/>
          <pc:sldMk cId="2333970995" sldId="284"/>
        </pc:sldMkLst>
        <pc:spChg chg="mod">
          <ac:chgData name="VORAPOL KONGPRASERTAMORN" userId="e8fe8d21-39b7-4a65-9a09-526eface0770" providerId="ADAL" clId="{73E8FBB3-AB87-4366-ADC9-4E8CD81897BF}" dt="2024-03-04T02:57:38.174" v="1118" actId="207"/>
          <ac:spMkLst>
            <pc:docMk/>
            <pc:sldMk cId="2333970995" sldId="284"/>
            <ac:spMk id="4" creationId="{00000000-0000-0000-0000-000000000000}"/>
          </ac:spMkLst>
        </pc:spChg>
        <pc:spChg chg="mod">
          <ac:chgData name="VORAPOL KONGPRASERTAMORN" userId="e8fe8d21-39b7-4a65-9a09-526eface0770" providerId="ADAL" clId="{73E8FBB3-AB87-4366-ADC9-4E8CD81897BF}" dt="2024-03-04T02:57:42.781" v="1120" actId="207"/>
          <ac:spMkLst>
            <pc:docMk/>
            <pc:sldMk cId="2333970995" sldId="284"/>
            <ac:spMk id="7" creationId="{00000000-0000-0000-0000-000000000000}"/>
          </ac:spMkLst>
        </pc:spChg>
      </pc:sldChg>
      <pc:sldChg chg="addSp modSp mod">
        <pc:chgData name="VORAPOL KONGPRASERTAMORN" userId="e8fe8d21-39b7-4a65-9a09-526eface0770" providerId="ADAL" clId="{73E8FBB3-AB87-4366-ADC9-4E8CD81897BF}" dt="2024-03-03T18:29:42.325" v="832" actId="13904"/>
        <pc:sldMkLst>
          <pc:docMk/>
          <pc:sldMk cId="358545102" sldId="285"/>
        </pc:sldMkLst>
        <pc:spChg chg="add mod">
          <ac:chgData name="VORAPOL KONGPRASERTAMORN" userId="e8fe8d21-39b7-4a65-9a09-526eface0770" providerId="ADAL" clId="{73E8FBB3-AB87-4366-ADC9-4E8CD81897BF}" dt="2024-03-03T18:29:28.446" v="831"/>
          <ac:spMkLst>
            <pc:docMk/>
            <pc:sldMk cId="358545102" sldId="285"/>
            <ac:spMk id="2" creationId="{4FEFA6C5-5BCF-B164-5EBB-9FF6D8721C7A}"/>
          </ac:spMkLst>
        </pc:spChg>
        <pc:spChg chg="mod">
          <ac:chgData name="VORAPOL KONGPRASERTAMORN" userId="e8fe8d21-39b7-4a65-9a09-526eface0770" providerId="ADAL" clId="{73E8FBB3-AB87-4366-ADC9-4E8CD81897BF}" dt="2024-03-03T18:29:42.325" v="832" actId="13904"/>
          <ac:spMkLst>
            <pc:docMk/>
            <pc:sldMk cId="358545102" sldId="285"/>
            <ac:spMk id="3" creationId="{A5BE13B0-5436-575D-8A6A-27C9B3474F80}"/>
          </ac:spMkLst>
        </pc:spChg>
      </pc:sldChg>
      <pc:sldChg chg="modSp mod setBg">
        <pc:chgData name="VORAPOL KONGPRASERTAMORN" userId="e8fe8d21-39b7-4a65-9a09-526eface0770" providerId="ADAL" clId="{73E8FBB3-AB87-4366-ADC9-4E8CD81897BF}" dt="2024-03-04T03:31:38.137" v="1519" actId="1035"/>
        <pc:sldMkLst>
          <pc:docMk/>
          <pc:sldMk cId="4237454987" sldId="286"/>
        </pc:sldMkLst>
        <pc:spChg chg="mod">
          <ac:chgData name="VORAPOL KONGPRASERTAMORN" userId="e8fe8d21-39b7-4a65-9a09-526eface0770" providerId="ADAL" clId="{73E8FBB3-AB87-4366-ADC9-4E8CD81897BF}" dt="2024-03-04T03:31:38.137" v="1519" actId="1035"/>
          <ac:spMkLst>
            <pc:docMk/>
            <pc:sldMk cId="4237454987" sldId="286"/>
            <ac:spMk id="3" creationId="{AA37357F-03EB-1C0A-00AC-E6EB2E2E4625}"/>
          </ac:spMkLst>
        </pc:spChg>
      </pc:sldChg>
      <pc:sldChg chg="modSp mod">
        <pc:chgData name="VORAPOL KONGPRASERTAMORN" userId="e8fe8d21-39b7-4a65-9a09-526eface0770" providerId="ADAL" clId="{73E8FBB3-AB87-4366-ADC9-4E8CD81897BF}" dt="2024-03-04T03:39:45.918" v="1855" actId="339"/>
        <pc:sldMkLst>
          <pc:docMk/>
          <pc:sldMk cId="587367149" sldId="287"/>
        </pc:sldMkLst>
        <pc:spChg chg="mod">
          <ac:chgData name="VORAPOL KONGPRASERTAMORN" userId="e8fe8d21-39b7-4a65-9a09-526eface0770" providerId="ADAL" clId="{73E8FBB3-AB87-4366-ADC9-4E8CD81897BF}" dt="2024-03-04T03:39:45.918" v="1855" actId="339"/>
          <ac:spMkLst>
            <pc:docMk/>
            <pc:sldMk cId="587367149" sldId="287"/>
            <ac:spMk id="4" creationId="{00000000-0000-0000-0000-000000000000}"/>
          </ac:spMkLst>
        </pc:spChg>
      </pc:sldChg>
      <pc:sldChg chg="addSp delSp modSp add del mod setBg chgLayout">
        <pc:chgData name="VORAPOL KONGPRASERTAMORN" userId="e8fe8d21-39b7-4a65-9a09-526eface0770" providerId="ADAL" clId="{73E8FBB3-AB87-4366-ADC9-4E8CD81897BF}" dt="2024-03-04T02:57:08.299" v="1115" actId="207"/>
        <pc:sldMkLst>
          <pc:docMk/>
          <pc:sldMk cId="715295230" sldId="288"/>
        </pc:sldMkLst>
        <pc:spChg chg="add del mod">
          <ac:chgData name="VORAPOL KONGPRASERTAMORN" userId="e8fe8d21-39b7-4a65-9a09-526eface0770" providerId="ADAL" clId="{73E8FBB3-AB87-4366-ADC9-4E8CD81897BF}" dt="2024-03-03T18:55:44.853" v="848" actId="6264"/>
          <ac:spMkLst>
            <pc:docMk/>
            <pc:sldMk cId="715295230" sldId="288"/>
            <ac:spMk id="3" creationId="{1FC449AB-D4BA-02A2-E6C0-9BB8C6BB19E9}"/>
          </ac:spMkLst>
        </pc:spChg>
        <pc:spChg chg="mod ord">
          <ac:chgData name="VORAPOL KONGPRASERTAMORN" userId="e8fe8d21-39b7-4a65-9a09-526eface0770" providerId="ADAL" clId="{73E8FBB3-AB87-4366-ADC9-4E8CD81897BF}" dt="2024-03-04T02:57:03.515" v="1114" actId="207"/>
          <ac:spMkLst>
            <pc:docMk/>
            <pc:sldMk cId="715295230" sldId="288"/>
            <ac:spMk id="4" creationId="{00000000-0000-0000-0000-000000000000}"/>
          </ac:spMkLst>
        </pc:spChg>
        <pc:spChg chg="add del mod">
          <ac:chgData name="VORAPOL KONGPRASERTAMORN" userId="e8fe8d21-39b7-4a65-9a09-526eface0770" providerId="ADAL" clId="{73E8FBB3-AB87-4366-ADC9-4E8CD81897BF}" dt="2024-03-03T18:55:44.853" v="848" actId="6264"/>
          <ac:spMkLst>
            <pc:docMk/>
            <pc:sldMk cId="715295230" sldId="288"/>
            <ac:spMk id="5" creationId="{E7C65B1E-64DD-6CB4-4483-66DCFEAF5E24}"/>
          </ac:spMkLst>
        </pc:spChg>
        <pc:spChg chg="add del mod ord">
          <ac:chgData name="VORAPOL KONGPRASERTAMORN" userId="e8fe8d21-39b7-4a65-9a09-526eface0770" providerId="ADAL" clId="{73E8FBB3-AB87-4366-ADC9-4E8CD81897BF}" dt="2024-03-03T18:55:44.853" v="848" actId="6264"/>
          <ac:spMkLst>
            <pc:docMk/>
            <pc:sldMk cId="715295230" sldId="288"/>
            <ac:spMk id="6" creationId="{351AF83A-B326-A2C0-5657-97C1EB60FE54}"/>
          </ac:spMkLst>
        </pc:spChg>
        <pc:spChg chg="mod ord">
          <ac:chgData name="VORAPOL KONGPRASERTAMORN" userId="e8fe8d21-39b7-4a65-9a09-526eface0770" providerId="ADAL" clId="{73E8FBB3-AB87-4366-ADC9-4E8CD81897BF}" dt="2024-03-04T02:57:08.299" v="1115" actId="207"/>
          <ac:spMkLst>
            <pc:docMk/>
            <pc:sldMk cId="715295230" sldId="288"/>
            <ac:spMk id="7" creationId="{00000000-0000-0000-0000-000000000000}"/>
          </ac:spMkLst>
        </pc:spChg>
      </pc:sldChg>
      <pc:sldChg chg="setBg">
        <pc:chgData name="VORAPOL KONGPRASERTAMORN" userId="e8fe8d21-39b7-4a65-9a09-526eface0770" providerId="ADAL" clId="{73E8FBB3-AB87-4366-ADC9-4E8CD81897BF}" dt="2024-03-04T02:42:18.975" v="986"/>
        <pc:sldMkLst>
          <pc:docMk/>
          <pc:sldMk cId="130024963" sldId="289"/>
        </pc:sldMkLst>
      </pc:sldChg>
      <pc:sldChg chg="modSp mod">
        <pc:chgData name="VORAPOL KONGPRASERTAMORN" userId="e8fe8d21-39b7-4a65-9a09-526eface0770" providerId="ADAL" clId="{73E8FBB3-AB87-4366-ADC9-4E8CD81897BF}" dt="2024-03-04T02:57:26.100" v="1117" actId="207"/>
        <pc:sldMkLst>
          <pc:docMk/>
          <pc:sldMk cId="2558164195" sldId="294"/>
        </pc:sldMkLst>
        <pc:spChg chg="mod">
          <ac:chgData name="VORAPOL KONGPRASERTAMORN" userId="e8fe8d21-39b7-4a65-9a09-526eface0770" providerId="ADAL" clId="{73E8FBB3-AB87-4366-ADC9-4E8CD81897BF}" dt="2024-03-04T02:57:23.227" v="1116" actId="207"/>
          <ac:spMkLst>
            <pc:docMk/>
            <pc:sldMk cId="2558164195" sldId="294"/>
            <ac:spMk id="4" creationId="{00000000-0000-0000-0000-000000000000}"/>
          </ac:spMkLst>
        </pc:spChg>
        <pc:spChg chg="mod">
          <ac:chgData name="VORAPOL KONGPRASERTAMORN" userId="e8fe8d21-39b7-4a65-9a09-526eface0770" providerId="ADAL" clId="{73E8FBB3-AB87-4366-ADC9-4E8CD81897BF}" dt="2024-03-04T02:57:26.100" v="1117" actId="207"/>
          <ac:spMkLst>
            <pc:docMk/>
            <pc:sldMk cId="2558164195" sldId="294"/>
            <ac:spMk id="7" creationId="{00000000-0000-0000-0000-000000000000}"/>
          </ac:spMkLst>
        </pc:spChg>
      </pc:sldChg>
      <pc:sldChg chg="modSp mod">
        <pc:chgData name="VORAPOL KONGPRASERTAMORN" userId="e8fe8d21-39b7-4a65-9a09-526eface0770" providerId="ADAL" clId="{73E8FBB3-AB87-4366-ADC9-4E8CD81897BF}" dt="2024-03-04T03:47:59.142" v="1964" actId="179"/>
        <pc:sldMkLst>
          <pc:docMk/>
          <pc:sldMk cId="947448855" sldId="296"/>
        </pc:sldMkLst>
        <pc:spChg chg="mod">
          <ac:chgData name="VORAPOL KONGPRASERTAMORN" userId="e8fe8d21-39b7-4a65-9a09-526eface0770" providerId="ADAL" clId="{73E8FBB3-AB87-4366-ADC9-4E8CD81897BF}" dt="2024-03-04T03:47:59.142" v="1964" actId="179"/>
          <ac:spMkLst>
            <pc:docMk/>
            <pc:sldMk cId="947448855" sldId="296"/>
            <ac:spMk id="4" creationId="{00000000-0000-0000-0000-000000000000}"/>
          </ac:spMkLst>
        </pc:spChg>
      </pc:sldChg>
      <pc:sldChg chg="modSp mod">
        <pc:chgData name="VORAPOL KONGPRASERTAMORN" userId="e8fe8d21-39b7-4a65-9a09-526eface0770" providerId="ADAL" clId="{73E8FBB3-AB87-4366-ADC9-4E8CD81897BF}" dt="2024-03-04T03:47:55.122" v="1963" actId="179"/>
        <pc:sldMkLst>
          <pc:docMk/>
          <pc:sldMk cId="397365162" sldId="297"/>
        </pc:sldMkLst>
        <pc:spChg chg="mod">
          <ac:chgData name="VORAPOL KONGPRASERTAMORN" userId="e8fe8d21-39b7-4a65-9a09-526eface0770" providerId="ADAL" clId="{73E8FBB3-AB87-4366-ADC9-4E8CD81897BF}" dt="2024-03-04T03:47:55.122" v="1963" actId="179"/>
          <ac:spMkLst>
            <pc:docMk/>
            <pc:sldMk cId="397365162" sldId="297"/>
            <ac:spMk id="4" creationId="{00000000-0000-0000-0000-000000000000}"/>
          </ac:spMkLst>
        </pc:spChg>
      </pc:sldChg>
      <pc:sldChg chg="modSp mod">
        <pc:chgData name="VORAPOL KONGPRASERTAMORN" userId="e8fe8d21-39b7-4a65-9a09-526eface0770" providerId="ADAL" clId="{73E8FBB3-AB87-4366-ADC9-4E8CD81897BF}" dt="2024-03-04T03:47:49.812" v="1962" actId="179"/>
        <pc:sldMkLst>
          <pc:docMk/>
          <pc:sldMk cId="1511242735" sldId="298"/>
        </pc:sldMkLst>
        <pc:spChg chg="mod">
          <ac:chgData name="VORAPOL KONGPRASERTAMORN" userId="e8fe8d21-39b7-4a65-9a09-526eface0770" providerId="ADAL" clId="{73E8FBB3-AB87-4366-ADC9-4E8CD81897BF}" dt="2024-03-04T03:47:49.812" v="1962" actId="179"/>
          <ac:spMkLst>
            <pc:docMk/>
            <pc:sldMk cId="1511242735" sldId="298"/>
            <ac:spMk id="4" creationId="{00000000-0000-0000-0000-000000000000}"/>
          </ac:spMkLst>
        </pc:spChg>
      </pc:sldChg>
      <pc:sldChg chg="modSp mod">
        <pc:chgData name="VORAPOL KONGPRASERTAMORN" userId="e8fe8d21-39b7-4a65-9a09-526eface0770" providerId="ADAL" clId="{73E8FBB3-AB87-4366-ADC9-4E8CD81897BF}" dt="2024-03-04T03:47:45.026" v="1961" actId="179"/>
        <pc:sldMkLst>
          <pc:docMk/>
          <pc:sldMk cId="2366816640" sldId="299"/>
        </pc:sldMkLst>
        <pc:spChg chg="mod">
          <ac:chgData name="VORAPOL KONGPRASERTAMORN" userId="e8fe8d21-39b7-4a65-9a09-526eface0770" providerId="ADAL" clId="{73E8FBB3-AB87-4366-ADC9-4E8CD81897BF}" dt="2024-03-04T03:47:45.026" v="1961" actId="179"/>
          <ac:spMkLst>
            <pc:docMk/>
            <pc:sldMk cId="2366816640" sldId="299"/>
            <ac:spMk id="4" creationId="{00000000-0000-0000-0000-000000000000}"/>
          </ac:spMkLst>
        </pc:spChg>
      </pc:sldChg>
      <pc:sldChg chg="modSp mod">
        <pc:chgData name="VORAPOL KONGPRASERTAMORN" userId="e8fe8d21-39b7-4a65-9a09-526eface0770" providerId="ADAL" clId="{73E8FBB3-AB87-4366-ADC9-4E8CD81897BF}" dt="2024-03-04T03:47:40.279" v="1960" actId="179"/>
        <pc:sldMkLst>
          <pc:docMk/>
          <pc:sldMk cId="3921787345" sldId="300"/>
        </pc:sldMkLst>
        <pc:spChg chg="mod">
          <ac:chgData name="VORAPOL KONGPRASERTAMORN" userId="e8fe8d21-39b7-4a65-9a09-526eface0770" providerId="ADAL" clId="{73E8FBB3-AB87-4366-ADC9-4E8CD81897BF}" dt="2024-03-04T03:47:40.279" v="1960" actId="179"/>
          <ac:spMkLst>
            <pc:docMk/>
            <pc:sldMk cId="3921787345" sldId="300"/>
            <ac:spMk id="4" creationId="{00000000-0000-0000-0000-000000000000}"/>
          </ac:spMkLst>
        </pc:spChg>
      </pc:sldChg>
      <pc:sldChg chg="modSp mod">
        <pc:chgData name="VORAPOL KONGPRASERTAMORN" userId="e8fe8d21-39b7-4a65-9a09-526eface0770" providerId="ADAL" clId="{73E8FBB3-AB87-4366-ADC9-4E8CD81897BF}" dt="2024-03-04T03:47:34.849" v="1959" actId="179"/>
        <pc:sldMkLst>
          <pc:docMk/>
          <pc:sldMk cId="1858632196" sldId="301"/>
        </pc:sldMkLst>
        <pc:spChg chg="mod">
          <ac:chgData name="VORAPOL KONGPRASERTAMORN" userId="e8fe8d21-39b7-4a65-9a09-526eface0770" providerId="ADAL" clId="{73E8FBB3-AB87-4366-ADC9-4E8CD81897BF}" dt="2024-03-04T03:47:34.849" v="1959" actId="179"/>
          <ac:spMkLst>
            <pc:docMk/>
            <pc:sldMk cId="1858632196" sldId="301"/>
            <ac:spMk id="4" creationId="{00000000-0000-0000-0000-000000000000}"/>
          </ac:spMkLst>
        </pc:spChg>
      </pc:sldChg>
      <pc:sldChg chg="modSp mod">
        <pc:chgData name="VORAPOL KONGPRASERTAMORN" userId="e8fe8d21-39b7-4a65-9a09-526eface0770" providerId="ADAL" clId="{73E8FBB3-AB87-4366-ADC9-4E8CD81897BF}" dt="2024-03-04T03:47:30.575" v="1958" actId="179"/>
        <pc:sldMkLst>
          <pc:docMk/>
          <pc:sldMk cId="3823413340" sldId="302"/>
        </pc:sldMkLst>
        <pc:spChg chg="mod">
          <ac:chgData name="VORAPOL KONGPRASERTAMORN" userId="e8fe8d21-39b7-4a65-9a09-526eface0770" providerId="ADAL" clId="{73E8FBB3-AB87-4366-ADC9-4E8CD81897BF}" dt="2024-03-04T03:47:30.575" v="1958" actId="179"/>
          <ac:spMkLst>
            <pc:docMk/>
            <pc:sldMk cId="3823413340" sldId="302"/>
            <ac:spMk id="4" creationId="{00000000-0000-0000-0000-000000000000}"/>
          </ac:spMkLst>
        </pc:spChg>
      </pc:sldChg>
      <pc:sldChg chg="modSp mod">
        <pc:chgData name="VORAPOL KONGPRASERTAMORN" userId="e8fe8d21-39b7-4a65-9a09-526eface0770" providerId="ADAL" clId="{73E8FBB3-AB87-4366-ADC9-4E8CD81897BF}" dt="2024-03-04T03:06:15.564" v="1205" actId="179"/>
        <pc:sldMkLst>
          <pc:docMk/>
          <pc:sldMk cId="1485563397" sldId="303"/>
        </pc:sldMkLst>
        <pc:spChg chg="mod">
          <ac:chgData name="VORAPOL KONGPRASERTAMORN" userId="e8fe8d21-39b7-4a65-9a09-526eface0770" providerId="ADAL" clId="{73E8FBB3-AB87-4366-ADC9-4E8CD81897BF}" dt="2024-03-04T03:06:15.564" v="1205" actId="179"/>
          <ac:spMkLst>
            <pc:docMk/>
            <pc:sldMk cId="1485563397" sldId="303"/>
            <ac:spMk id="2" creationId="{C0BCF1CD-5549-97B0-7E55-62F7FB77D1BE}"/>
          </ac:spMkLst>
        </pc:spChg>
        <pc:spChg chg="mod">
          <ac:chgData name="VORAPOL KONGPRASERTAMORN" userId="e8fe8d21-39b7-4a65-9a09-526eface0770" providerId="ADAL" clId="{73E8FBB3-AB87-4366-ADC9-4E8CD81897BF}" dt="2024-03-04T03:00:35.871" v="1138" actId="14100"/>
          <ac:spMkLst>
            <pc:docMk/>
            <pc:sldMk cId="1485563397" sldId="303"/>
            <ac:spMk id="3" creationId="{1BA09F49-DA1A-BFAE-F7C4-67B9323BAAC8}"/>
          </ac:spMkLst>
        </pc:spChg>
      </pc:sldChg>
      <pc:sldChg chg="addSp delSp modSp mod">
        <pc:chgData name="VORAPOL KONGPRASERTAMORN" userId="e8fe8d21-39b7-4a65-9a09-526eface0770" providerId="ADAL" clId="{73E8FBB3-AB87-4366-ADC9-4E8CD81897BF}" dt="2024-03-04T03:06:38.439" v="1211" actId="14100"/>
        <pc:sldMkLst>
          <pc:docMk/>
          <pc:sldMk cId="1360446365" sldId="304"/>
        </pc:sldMkLst>
        <pc:spChg chg="mod">
          <ac:chgData name="VORAPOL KONGPRASERTAMORN" userId="e8fe8d21-39b7-4a65-9a09-526eface0770" providerId="ADAL" clId="{73E8FBB3-AB87-4366-ADC9-4E8CD81897BF}" dt="2024-03-04T03:01:44.474" v="1159" actId="14100"/>
          <ac:spMkLst>
            <pc:docMk/>
            <pc:sldMk cId="1360446365" sldId="304"/>
            <ac:spMk id="3" creationId="{1BA09F49-DA1A-BFAE-F7C4-67B9323BAAC8}"/>
          </ac:spMkLst>
        </pc:spChg>
        <pc:spChg chg="add del mod">
          <ac:chgData name="VORAPOL KONGPRASERTAMORN" userId="e8fe8d21-39b7-4a65-9a09-526eface0770" providerId="ADAL" clId="{73E8FBB3-AB87-4366-ADC9-4E8CD81897BF}" dt="2024-03-04T03:00:58.274" v="1141" actId="478"/>
          <ac:spMkLst>
            <pc:docMk/>
            <pc:sldMk cId="1360446365" sldId="304"/>
            <ac:spMk id="4" creationId="{C4766A4D-022C-B7F8-99E8-34E7C0D3DF06}"/>
          </ac:spMkLst>
        </pc:spChg>
        <pc:spChg chg="add del mod">
          <ac:chgData name="VORAPOL KONGPRASERTAMORN" userId="e8fe8d21-39b7-4a65-9a09-526eface0770" providerId="ADAL" clId="{73E8FBB3-AB87-4366-ADC9-4E8CD81897BF}" dt="2024-03-04T03:06:23.272" v="1206" actId="478"/>
          <ac:spMkLst>
            <pc:docMk/>
            <pc:sldMk cId="1360446365" sldId="304"/>
            <ac:spMk id="5" creationId="{1D28B0F2-06FA-7A63-6955-F2DE878AA761}"/>
          </ac:spMkLst>
        </pc:spChg>
        <pc:spChg chg="del">
          <ac:chgData name="VORAPOL KONGPRASERTAMORN" userId="e8fe8d21-39b7-4a65-9a09-526eface0770" providerId="ADAL" clId="{73E8FBB3-AB87-4366-ADC9-4E8CD81897BF}" dt="2024-03-04T03:00:55.083" v="1139" actId="478"/>
          <ac:spMkLst>
            <pc:docMk/>
            <pc:sldMk cId="1360446365" sldId="304"/>
            <ac:spMk id="6" creationId="{A8BFB84E-1468-72A5-A976-15D422691B03}"/>
          </ac:spMkLst>
        </pc:spChg>
        <pc:spChg chg="add mod">
          <ac:chgData name="VORAPOL KONGPRASERTAMORN" userId="e8fe8d21-39b7-4a65-9a09-526eface0770" providerId="ADAL" clId="{73E8FBB3-AB87-4366-ADC9-4E8CD81897BF}" dt="2024-03-04T03:06:38.439" v="1211" actId="14100"/>
          <ac:spMkLst>
            <pc:docMk/>
            <pc:sldMk cId="1360446365" sldId="304"/>
            <ac:spMk id="7" creationId="{503EC242-E029-11AE-147A-6202650A18C2}"/>
          </ac:spMkLst>
        </pc:spChg>
      </pc:sldChg>
      <pc:sldChg chg="addSp delSp modSp mod">
        <pc:chgData name="VORAPOL KONGPRASERTAMORN" userId="e8fe8d21-39b7-4a65-9a09-526eface0770" providerId="ADAL" clId="{73E8FBB3-AB87-4366-ADC9-4E8CD81897BF}" dt="2024-03-04T03:06:34.337" v="1210" actId="14100"/>
        <pc:sldMkLst>
          <pc:docMk/>
          <pc:sldMk cId="4063438363" sldId="305"/>
        </pc:sldMkLst>
        <pc:spChg chg="mod">
          <ac:chgData name="VORAPOL KONGPRASERTAMORN" userId="e8fe8d21-39b7-4a65-9a09-526eface0770" providerId="ADAL" clId="{73E8FBB3-AB87-4366-ADC9-4E8CD81897BF}" dt="2024-03-04T03:03:47.490" v="1191" actId="14100"/>
          <ac:spMkLst>
            <pc:docMk/>
            <pc:sldMk cId="4063438363" sldId="305"/>
            <ac:spMk id="3" creationId="{1BA09F49-DA1A-BFAE-F7C4-67B9323BAAC8}"/>
          </ac:spMkLst>
        </pc:spChg>
        <pc:spChg chg="add del mod">
          <ac:chgData name="VORAPOL KONGPRASERTAMORN" userId="e8fe8d21-39b7-4a65-9a09-526eface0770" providerId="ADAL" clId="{73E8FBB3-AB87-4366-ADC9-4E8CD81897BF}" dt="2024-03-04T03:01:57.021" v="1162" actId="478"/>
          <ac:spMkLst>
            <pc:docMk/>
            <pc:sldMk cId="4063438363" sldId="305"/>
            <ac:spMk id="4" creationId="{A08D97EC-A948-ACC0-CB90-4CB6698857CF}"/>
          </ac:spMkLst>
        </pc:spChg>
        <pc:spChg chg="add del mod">
          <ac:chgData name="VORAPOL KONGPRASERTAMORN" userId="e8fe8d21-39b7-4a65-9a09-526eface0770" providerId="ADAL" clId="{73E8FBB3-AB87-4366-ADC9-4E8CD81897BF}" dt="2024-03-04T03:06:29.310" v="1208" actId="478"/>
          <ac:spMkLst>
            <pc:docMk/>
            <pc:sldMk cId="4063438363" sldId="305"/>
            <ac:spMk id="5" creationId="{CA6D7CED-A456-66EB-CEB5-799B436F6CDF}"/>
          </ac:spMkLst>
        </pc:spChg>
        <pc:spChg chg="del">
          <ac:chgData name="VORAPOL KONGPRASERTAMORN" userId="e8fe8d21-39b7-4a65-9a09-526eface0770" providerId="ADAL" clId="{73E8FBB3-AB87-4366-ADC9-4E8CD81897BF}" dt="2024-03-04T03:01:54.034" v="1160" actId="478"/>
          <ac:spMkLst>
            <pc:docMk/>
            <pc:sldMk cId="4063438363" sldId="305"/>
            <ac:spMk id="6" creationId="{1FA2EE0B-556A-7457-9D2C-2071D8DC968D}"/>
          </ac:spMkLst>
        </pc:spChg>
        <pc:spChg chg="add mod">
          <ac:chgData name="VORAPOL KONGPRASERTAMORN" userId="e8fe8d21-39b7-4a65-9a09-526eface0770" providerId="ADAL" clId="{73E8FBB3-AB87-4366-ADC9-4E8CD81897BF}" dt="2024-03-04T03:06:34.337" v="1210" actId="14100"/>
          <ac:spMkLst>
            <pc:docMk/>
            <pc:sldMk cId="4063438363" sldId="305"/>
            <ac:spMk id="7" creationId="{B80F92E7-D744-EBF1-A438-EC6625A2ECB3}"/>
          </ac:spMkLst>
        </pc:spChg>
      </pc:sldChg>
      <pc:sldChg chg="addSp delSp modSp mod">
        <pc:chgData name="VORAPOL KONGPRASERTAMORN" userId="e8fe8d21-39b7-4a65-9a09-526eface0770" providerId="ADAL" clId="{73E8FBB3-AB87-4366-ADC9-4E8CD81897BF}" dt="2024-03-04T03:06:51.856" v="1213"/>
        <pc:sldMkLst>
          <pc:docMk/>
          <pc:sldMk cId="2116639672" sldId="306"/>
        </pc:sldMkLst>
        <pc:spChg chg="mod">
          <ac:chgData name="VORAPOL KONGPRASERTAMORN" userId="e8fe8d21-39b7-4a65-9a09-526eface0770" providerId="ADAL" clId="{73E8FBB3-AB87-4366-ADC9-4E8CD81897BF}" dt="2024-03-04T03:03:06.813" v="1181" actId="255"/>
          <ac:spMkLst>
            <pc:docMk/>
            <pc:sldMk cId="2116639672" sldId="306"/>
            <ac:spMk id="3" creationId="{1BA09F49-DA1A-BFAE-F7C4-67B9323BAAC8}"/>
          </ac:spMkLst>
        </pc:spChg>
        <pc:spChg chg="add del mod">
          <ac:chgData name="VORAPOL KONGPRASERTAMORN" userId="e8fe8d21-39b7-4a65-9a09-526eface0770" providerId="ADAL" clId="{73E8FBB3-AB87-4366-ADC9-4E8CD81897BF}" dt="2024-03-04T03:02:45.845" v="1173" actId="478"/>
          <ac:spMkLst>
            <pc:docMk/>
            <pc:sldMk cId="2116639672" sldId="306"/>
            <ac:spMk id="4" creationId="{6244B923-AB2F-116D-5491-D2EBE6B52F68}"/>
          </ac:spMkLst>
        </pc:spChg>
        <pc:spChg chg="add del mod">
          <ac:chgData name="VORAPOL KONGPRASERTAMORN" userId="e8fe8d21-39b7-4a65-9a09-526eface0770" providerId="ADAL" clId="{73E8FBB3-AB87-4366-ADC9-4E8CD81897BF}" dt="2024-03-04T03:06:51.572" v="1212" actId="478"/>
          <ac:spMkLst>
            <pc:docMk/>
            <pc:sldMk cId="2116639672" sldId="306"/>
            <ac:spMk id="5" creationId="{6DA9FF1F-ABD0-EFA4-CD22-6BA448A176EB}"/>
          </ac:spMkLst>
        </pc:spChg>
        <pc:spChg chg="add del">
          <ac:chgData name="VORAPOL KONGPRASERTAMORN" userId="e8fe8d21-39b7-4a65-9a09-526eface0770" providerId="ADAL" clId="{73E8FBB3-AB87-4366-ADC9-4E8CD81897BF}" dt="2024-03-04T03:02:45.351" v="1172" actId="478"/>
          <ac:spMkLst>
            <pc:docMk/>
            <pc:sldMk cId="2116639672" sldId="306"/>
            <ac:spMk id="6" creationId="{2377CE44-1E10-0FE3-7552-143A1713F267}"/>
          </ac:spMkLst>
        </pc:spChg>
        <pc:spChg chg="add mod">
          <ac:chgData name="VORAPOL KONGPRASERTAMORN" userId="e8fe8d21-39b7-4a65-9a09-526eface0770" providerId="ADAL" clId="{73E8FBB3-AB87-4366-ADC9-4E8CD81897BF}" dt="2024-03-04T03:06:51.856" v="1213"/>
          <ac:spMkLst>
            <pc:docMk/>
            <pc:sldMk cId="2116639672" sldId="306"/>
            <ac:spMk id="7" creationId="{E988F0C0-878E-F193-1C75-E2C319FCA709}"/>
          </ac:spMkLst>
        </pc:spChg>
      </pc:sldChg>
      <pc:sldChg chg="addSp delSp modSp mod">
        <pc:chgData name="VORAPOL KONGPRASERTAMORN" userId="e8fe8d21-39b7-4a65-9a09-526eface0770" providerId="ADAL" clId="{73E8FBB3-AB87-4366-ADC9-4E8CD81897BF}" dt="2024-03-04T03:07:37.862" v="1219" actId="478"/>
        <pc:sldMkLst>
          <pc:docMk/>
          <pc:sldMk cId="125190476" sldId="308"/>
        </pc:sldMkLst>
        <pc:spChg chg="add del mod">
          <ac:chgData name="VORAPOL KONGPRASERTAMORN" userId="e8fe8d21-39b7-4a65-9a09-526eface0770" providerId="ADAL" clId="{73E8FBB3-AB87-4366-ADC9-4E8CD81897BF}" dt="2024-03-04T03:07:37.862" v="1219" actId="478"/>
          <ac:spMkLst>
            <pc:docMk/>
            <pc:sldMk cId="125190476" sldId="308"/>
            <ac:spMk id="3" creationId="{29E1F90B-47BE-1566-61E2-7D0F1173544E}"/>
          </ac:spMkLst>
        </pc:spChg>
        <pc:spChg chg="del">
          <ac:chgData name="VORAPOL KONGPRASERTAMORN" userId="e8fe8d21-39b7-4a65-9a09-526eface0770" providerId="ADAL" clId="{73E8FBB3-AB87-4366-ADC9-4E8CD81897BF}" dt="2024-03-04T03:07:35.325" v="1217" actId="478"/>
          <ac:spMkLst>
            <pc:docMk/>
            <pc:sldMk cId="125190476" sldId="308"/>
            <ac:spMk id="4" creationId="{00000000-0000-0000-0000-000000000000}"/>
          </ac:spMkLst>
        </pc:spChg>
        <pc:spChg chg="add mod">
          <ac:chgData name="VORAPOL KONGPRASERTAMORN" userId="e8fe8d21-39b7-4a65-9a09-526eface0770" providerId="ADAL" clId="{73E8FBB3-AB87-4366-ADC9-4E8CD81897BF}" dt="2024-03-04T03:07:35.644" v="1218"/>
          <ac:spMkLst>
            <pc:docMk/>
            <pc:sldMk cId="125190476" sldId="308"/>
            <ac:spMk id="5" creationId="{0D11188B-C291-58A4-ABAE-3CEEA7639275}"/>
          </ac:spMkLst>
        </pc:spChg>
      </pc:sldChg>
      <pc:sldChg chg="addSp delSp modSp mod">
        <pc:chgData name="VORAPOL KONGPRASERTAMORN" userId="e8fe8d21-39b7-4a65-9a09-526eface0770" providerId="ADAL" clId="{73E8FBB3-AB87-4366-ADC9-4E8CD81897BF}" dt="2024-03-04T03:07:48.873" v="1222" actId="478"/>
        <pc:sldMkLst>
          <pc:docMk/>
          <pc:sldMk cId="3399003661" sldId="309"/>
        </pc:sldMkLst>
        <pc:spChg chg="add del mod">
          <ac:chgData name="VORAPOL KONGPRASERTAMORN" userId="e8fe8d21-39b7-4a65-9a09-526eface0770" providerId="ADAL" clId="{73E8FBB3-AB87-4366-ADC9-4E8CD81897BF}" dt="2024-03-04T03:07:48.873" v="1222" actId="478"/>
          <ac:spMkLst>
            <pc:docMk/>
            <pc:sldMk cId="3399003661" sldId="309"/>
            <ac:spMk id="3" creationId="{50C82EC4-8C94-4A8B-1762-BE4444B93D08}"/>
          </ac:spMkLst>
        </pc:spChg>
        <pc:spChg chg="del">
          <ac:chgData name="VORAPOL KONGPRASERTAMORN" userId="e8fe8d21-39b7-4a65-9a09-526eface0770" providerId="ADAL" clId="{73E8FBB3-AB87-4366-ADC9-4E8CD81897BF}" dt="2024-03-04T03:07:46.363" v="1220" actId="478"/>
          <ac:spMkLst>
            <pc:docMk/>
            <pc:sldMk cId="3399003661" sldId="309"/>
            <ac:spMk id="4" creationId="{00000000-0000-0000-0000-000000000000}"/>
          </ac:spMkLst>
        </pc:spChg>
        <pc:spChg chg="add mod">
          <ac:chgData name="VORAPOL KONGPRASERTAMORN" userId="e8fe8d21-39b7-4a65-9a09-526eface0770" providerId="ADAL" clId="{73E8FBB3-AB87-4366-ADC9-4E8CD81897BF}" dt="2024-03-04T03:07:46.982" v="1221"/>
          <ac:spMkLst>
            <pc:docMk/>
            <pc:sldMk cId="3399003661" sldId="309"/>
            <ac:spMk id="5" creationId="{7FF5347A-F781-07AA-7FF8-399FA20A7BD7}"/>
          </ac:spMkLst>
        </pc:spChg>
      </pc:sldChg>
      <pc:sldChg chg="addSp delSp modSp mod">
        <pc:chgData name="VORAPOL KONGPRASERTAMORN" userId="e8fe8d21-39b7-4a65-9a09-526eface0770" providerId="ADAL" clId="{73E8FBB3-AB87-4366-ADC9-4E8CD81897BF}" dt="2024-03-04T03:07:55.012" v="1225" actId="478"/>
        <pc:sldMkLst>
          <pc:docMk/>
          <pc:sldMk cId="1679829597" sldId="310"/>
        </pc:sldMkLst>
        <pc:spChg chg="add del mod">
          <ac:chgData name="VORAPOL KONGPRASERTAMORN" userId="e8fe8d21-39b7-4a65-9a09-526eface0770" providerId="ADAL" clId="{73E8FBB3-AB87-4366-ADC9-4E8CD81897BF}" dt="2024-03-04T03:07:55.012" v="1225" actId="478"/>
          <ac:spMkLst>
            <pc:docMk/>
            <pc:sldMk cId="1679829597" sldId="310"/>
            <ac:spMk id="3" creationId="{974CF5F1-87BB-7643-DBE8-1C237B1910EC}"/>
          </ac:spMkLst>
        </pc:spChg>
        <pc:spChg chg="del">
          <ac:chgData name="VORAPOL KONGPRASERTAMORN" userId="e8fe8d21-39b7-4a65-9a09-526eface0770" providerId="ADAL" clId="{73E8FBB3-AB87-4366-ADC9-4E8CD81897BF}" dt="2024-03-04T03:07:52.687" v="1223" actId="478"/>
          <ac:spMkLst>
            <pc:docMk/>
            <pc:sldMk cId="1679829597" sldId="310"/>
            <ac:spMk id="4" creationId="{00000000-0000-0000-0000-000000000000}"/>
          </ac:spMkLst>
        </pc:spChg>
        <pc:spChg chg="add mod">
          <ac:chgData name="VORAPOL KONGPRASERTAMORN" userId="e8fe8d21-39b7-4a65-9a09-526eface0770" providerId="ADAL" clId="{73E8FBB3-AB87-4366-ADC9-4E8CD81897BF}" dt="2024-03-04T03:07:53.169" v="1224"/>
          <ac:spMkLst>
            <pc:docMk/>
            <pc:sldMk cId="1679829597" sldId="310"/>
            <ac:spMk id="5" creationId="{476BC390-2E2E-EADC-8D87-9393B53FB507}"/>
          </ac:spMkLst>
        </pc:spChg>
      </pc:sldChg>
      <pc:sldChg chg="addSp delSp modSp mod">
        <pc:chgData name="VORAPOL KONGPRASERTAMORN" userId="e8fe8d21-39b7-4a65-9a09-526eface0770" providerId="ADAL" clId="{73E8FBB3-AB87-4366-ADC9-4E8CD81897BF}" dt="2024-03-04T03:10:49.950" v="1252" actId="478"/>
        <pc:sldMkLst>
          <pc:docMk/>
          <pc:sldMk cId="3804851571" sldId="311"/>
        </pc:sldMkLst>
        <pc:spChg chg="add del mod">
          <ac:chgData name="VORAPOL KONGPRASERTAMORN" userId="e8fe8d21-39b7-4a65-9a09-526eface0770" providerId="ADAL" clId="{73E8FBB3-AB87-4366-ADC9-4E8CD81897BF}" dt="2024-03-04T03:10:49.950" v="1252" actId="478"/>
          <ac:spMkLst>
            <pc:docMk/>
            <pc:sldMk cId="3804851571" sldId="311"/>
            <ac:spMk id="3" creationId="{4EBB0D3F-FAC7-596C-A854-01FBA8DD47E1}"/>
          </ac:spMkLst>
        </pc:spChg>
        <pc:spChg chg="del">
          <ac:chgData name="VORAPOL KONGPRASERTAMORN" userId="e8fe8d21-39b7-4a65-9a09-526eface0770" providerId="ADAL" clId="{73E8FBB3-AB87-4366-ADC9-4E8CD81897BF}" dt="2024-03-04T03:10:47.515" v="1250" actId="478"/>
          <ac:spMkLst>
            <pc:docMk/>
            <pc:sldMk cId="3804851571" sldId="311"/>
            <ac:spMk id="4" creationId="{00000000-0000-0000-0000-000000000000}"/>
          </ac:spMkLst>
        </pc:spChg>
        <pc:spChg chg="add mod">
          <ac:chgData name="VORAPOL KONGPRASERTAMORN" userId="e8fe8d21-39b7-4a65-9a09-526eface0770" providerId="ADAL" clId="{73E8FBB3-AB87-4366-ADC9-4E8CD81897BF}" dt="2024-03-04T03:10:47.897" v="1251"/>
          <ac:spMkLst>
            <pc:docMk/>
            <pc:sldMk cId="3804851571" sldId="311"/>
            <ac:spMk id="5" creationId="{D578E352-D73C-F485-739A-D2852F920C85}"/>
          </ac:spMkLst>
        </pc:spChg>
      </pc:sldChg>
      <pc:sldChg chg="addSp delSp modSp mod">
        <pc:chgData name="VORAPOL KONGPRASERTAMORN" userId="e8fe8d21-39b7-4a65-9a09-526eface0770" providerId="ADAL" clId="{73E8FBB3-AB87-4366-ADC9-4E8CD81897BF}" dt="2024-03-04T03:11:01.408" v="1255"/>
        <pc:sldMkLst>
          <pc:docMk/>
          <pc:sldMk cId="34757389" sldId="312"/>
        </pc:sldMkLst>
        <pc:spChg chg="del">
          <ac:chgData name="VORAPOL KONGPRASERTAMORN" userId="e8fe8d21-39b7-4a65-9a09-526eface0770" providerId="ADAL" clId="{73E8FBB3-AB87-4366-ADC9-4E8CD81897BF}" dt="2024-03-04T03:10:57.352" v="1253" actId="478"/>
          <ac:spMkLst>
            <pc:docMk/>
            <pc:sldMk cId="34757389" sldId="312"/>
            <ac:spMk id="4" creationId="{00000000-0000-0000-0000-000000000000}"/>
          </ac:spMkLst>
        </pc:spChg>
        <pc:spChg chg="add del mod">
          <ac:chgData name="VORAPOL KONGPRASERTAMORN" userId="e8fe8d21-39b7-4a65-9a09-526eface0770" providerId="ADAL" clId="{73E8FBB3-AB87-4366-ADC9-4E8CD81897BF}" dt="2024-03-04T03:11:00.376" v="1254" actId="478"/>
          <ac:spMkLst>
            <pc:docMk/>
            <pc:sldMk cId="34757389" sldId="312"/>
            <ac:spMk id="13" creationId="{FC99BD0A-F30A-4FA1-BB32-198F2ACDF0E2}"/>
          </ac:spMkLst>
        </pc:spChg>
        <pc:spChg chg="add mod">
          <ac:chgData name="VORAPOL KONGPRASERTAMORN" userId="e8fe8d21-39b7-4a65-9a09-526eface0770" providerId="ADAL" clId="{73E8FBB3-AB87-4366-ADC9-4E8CD81897BF}" dt="2024-03-04T03:11:01.408" v="1255"/>
          <ac:spMkLst>
            <pc:docMk/>
            <pc:sldMk cId="34757389" sldId="312"/>
            <ac:spMk id="14" creationId="{EB6EB788-2EE6-17AF-DA5C-5EC093FB9205}"/>
          </ac:spMkLst>
        </pc:spChg>
      </pc:sldChg>
      <pc:sldChg chg="addSp delSp modSp mod">
        <pc:chgData name="VORAPOL KONGPRASERTAMORN" userId="e8fe8d21-39b7-4a65-9a09-526eface0770" providerId="ADAL" clId="{73E8FBB3-AB87-4366-ADC9-4E8CD81897BF}" dt="2024-03-04T03:11:10.496" v="1258"/>
        <pc:sldMkLst>
          <pc:docMk/>
          <pc:sldMk cId="4037522819" sldId="313"/>
        </pc:sldMkLst>
        <pc:spChg chg="add del mod">
          <ac:chgData name="VORAPOL KONGPRASERTAMORN" userId="e8fe8d21-39b7-4a65-9a09-526eface0770" providerId="ADAL" clId="{73E8FBB3-AB87-4366-ADC9-4E8CD81897BF}" dt="2024-03-04T03:11:09.288" v="1257" actId="478"/>
          <ac:spMkLst>
            <pc:docMk/>
            <pc:sldMk cId="4037522819" sldId="313"/>
            <ac:spMk id="3" creationId="{55455BA4-B1D8-04C5-ACD8-FA5029E6D664}"/>
          </ac:spMkLst>
        </pc:spChg>
        <pc:spChg chg="del">
          <ac:chgData name="VORAPOL KONGPRASERTAMORN" userId="e8fe8d21-39b7-4a65-9a09-526eface0770" providerId="ADAL" clId="{73E8FBB3-AB87-4366-ADC9-4E8CD81897BF}" dt="2024-03-04T03:11:07.014" v="1256" actId="478"/>
          <ac:spMkLst>
            <pc:docMk/>
            <pc:sldMk cId="4037522819" sldId="313"/>
            <ac:spMk id="4" creationId="{00000000-0000-0000-0000-000000000000}"/>
          </ac:spMkLst>
        </pc:spChg>
        <pc:spChg chg="add mod">
          <ac:chgData name="VORAPOL KONGPRASERTAMORN" userId="e8fe8d21-39b7-4a65-9a09-526eface0770" providerId="ADAL" clId="{73E8FBB3-AB87-4366-ADC9-4E8CD81897BF}" dt="2024-03-04T03:11:10.496" v="1258"/>
          <ac:spMkLst>
            <pc:docMk/>
            <pc:sldMk cId="4037522819" sldId="313"/>
            <ac:spMk id="5" creationId="{F4A1A36A-7E8E-0E4B-9BCF-C752824CED66}"/>
          </ac:spMkLst>
        </pc:spChg>
      </pc:sldChg>
      <pc:sldChg chg="addSp delSp modSp mod">
        <pc:chgData name="VORAPOL KONGPRASERTAMORN" userId="e8fe8d21-39b7-4a65-9a09-526eface0770" providerId="ADAL" clId="{73E8FBB3-AB87-4366-ADC9-4E8CD81897BF}" dt="2024-03-04T03:25:07.734" v="1382" actId="478"/>
        <pc:sldMkLst>
          <pc:docMk/>
          <pc:sldMk cId="101846968" sldId="314"/>
        </pc:sldMkLst>
        <pc:spChg chg="add del mod">
          <ac:chgData name="VORAPOL KONGPRASERTAMORN" userId="e8fe8d21-39b7-4a65-9a09-526eface0770" providerId="ADAL" clId="{73E8FBB3-AB87-4366-ADC9-4E8CD81897BF}" dt="2024-03-04T03:25:07.734" v="1382" actId="478"/>
          <ac:spMkLst>
            <pc:docMk/>
            <pc:sldMk cId="101846968" sldId="314"/>
            <ac:spMk id="3" creationId="{B731AF05-62C2-905F-0F42-491A3E8E7026}"/>
          </ac:spMkLst>
        </pc:spChg>
        <pc:spChg chg="add del mod">
          <ac:chgData name="VORAPOL KONGPRASERTAMORN" userId="e8fe8d21-39b7-4a65-9a09-526eface0770" providerId="ADAL" clId="{73E8FBB3-AB87-4366-ADC9-4E8CD81897BF}" dt="2024-03-04T03:14:40.034" v="1381" actId="478"/>
          <ac:spMkLst>
            <pc:docMk/>
            <pc:sldMk cId="101846968" sldId="314"/>
            <ac:spMk id="4" creationId="{00000000-0000-0000-0000-000000000000}"/>
          </ac:spMkLst>
        </pc:spChg>
        <pc:spChg chg="add mod">
          <ac:chgData name="VORAPOL KONGPRASERTAMORN" userId="e8fe8d21-39b7-4a65-9a09-526eface0770" providerId="ADAL" clId="{73E8FBB3-AB87-4366-ADC9-4E8CD81897BF}" dt="2024-03-04T03:13:58.197" v="1358"/>
          <ac:spMkLst>
            <pc:docMk/>
            <pc:sldMk cId="101846968" sldId="314"/>
            <ac:spMk id="5" creationId="{F1958CB6-97BA-9EF9-58C0-E4378E04DFAD}"/>
          </ac:spMkLst>
        </pc:spChg>
      </pc:sldChg>
      <pc:sldChg chg="addSp delSp modSp mod">
        <pc:chgData name="VORAPOL KONGPRASERTAMORN" userId="e8fe8d21-39b7-4a65-9a09-526eface0770" providerId="ADAL" clId="{73E8FBB3-AB87-4366-ADC9-4E8CD81897BF}" dt="2024-03-04T03:14:37.641" v="1380" actId="207"/>
        <pc:sldMkLst>
          <pc:docMk/>
          <pc:sldMk cId="3305851372" sldId="315"/>
        </pc:sldMkLst>
        <pc:spChg chg="add del mod">
          <ac:chgData name="VORAPOL KONGPRASERTAMORN" userId="e8fe8d21-39b7-4a65-9a09-526eface0770" providerId="ADAL" clId="{73E8FBB3-AB87-4366-ADC9-4E8CD81897BF}" dt="2024-03-04T03:14:33.867" v="1379" actId="478"/>
          <ac:spMkLst>
            <pc:docMk/>
            <pc:sldMk cId="3305851372" sldId="315"/>
            <ac:spMk id="3" creationId="{65993DEB-CA78-7BD6-A621-B832459CB690}"/>
          </ac:spMkLst>
        </pc:spChg>
        <pc:spChg chg="add del">
          <ac:chgData name="VORAPOL KONGPRASERTAMORN" userId="e8fe8d21-39b7-4a65-9a09-526eface0770" providerId="ADAL" clId="{73E8FBB3-AB87-4366-ADC9-4E8CD81897BF}" dt="2024-03-04T03:14:32.586" v="1377" actId="478"/>
          <ac:spMkLst>
            <pc:docMk/>
            <pc:sldMk cId="3305851372" sldId="315"/>
            <ac:spMk id="4" creationId="{00000000-0000-0000-0000-000000000000}"/>
          </ac:spMkLst>
        </pc:spChg>
        <pc:spChg chg="add mod">
          <ac:chgData name="VORAPOL KONGPRASERTAMORN" userId="e8fe8d21-39b7-4a65-9a09-526eface0770" providerId="ADAL" clId="{73E8FBB3-AB87-4366-ADC9-4E8CD81897BF}" dt="2024-03-04T03:14:37.641" v="1380" actId="207"/>
          <ac:spMkLst>
            <pc:docMk/>
            <pc:sldMk cId="3305851372" sldId="315"/>
            <ac:spMk id="5" creationId="{3AF9C170-D0C6-9D4C-88AB-4D2BB5D3D1FA}"/>
          </ac:spMkLst>
        </pc:spChg>
      </pc:sldChg>
      <pc:sldChg chg="addSp delSp modSp mod">
        <pc:chgData name="VORAPOL KONGPRASERTAMORN" userId="e8fe8d21-39b7-4a65-9a09-526eface0770" providerId="ADAL" clId="{73E8FBB3-AB87-4366-ADC9-4E8CD81897BF}" dt="2024-03-04T03:25:34.544" v="1386"/>
        <pc:sldMkLst>
          <pc:docMk/>
          <pc:sldMk cId="847356837" sldId="316"/>
        </pc:sldMkLst>
        <pc:spChg chg="add del mod">
          <ac:chgData name="VORAPOL KONGPRASERTAMORN" userId="e8fe8d21-39b7-4a65-9a09-526eface0770" providerId="ADAL" clId="{73E8FBB3-AB87-4366-ADC9-4E8CD81897BF}" dt="2024-03-04T03:14:17.623" v="1364" actId="478"/>
          <ac:spMkLst>
            <pc:docMk/>
            <pc:sldMk cId="847356837" sldId="316"/>
            <ac:spMk id="3" creationId="{EF10768E-3E62-0166-8287-B9692F5B075D}"/>
          </ac:spMkLst>
        </pc:spChg>
        <pc:spChg chg="add del">
          <ac:chgData name="VORAPOL KONGPRASERTAMORN" userId="e8fe8d21-39b7-4a65-9a09-526eface0770" providerId="ADAL" clId="{73E8FBB3-AB87-4366-ADC9-4E8CD81897BF}" dt="2024-03-04T03:25:29.898" v="1384" actId="478"/>
          <ac:spMkLst>
            <pc:docMk/>
            <pc:sldMk cId="847356837" sldId="316"/>
            <ac:spMk id="4" creationId="{00000000-0000-0000-0000-000000000000}"/>
          </ac:spMkLst>
        </pc:spChg>
        <pc:spChg chg="add mod">
          <ac:chgData name="VORAPOL KONGPRASERTAMORN" userId="e8fe8d21-39b7-4a65-9a09-526eface0770" providerId="ADAL" clId="{73E8FBB3-AB87-4366-ADC9-4E8CD81897BF}" dt="2024-03-04T03:14:11.259" v="1362"/>
          <ac:spMkLst>
            <pc:docMk/>
            <pc:sldMk cId="847356837" sldId="316"/>
            <ac:spMk id="5" creationId="{DC0A3D5F-9453-06B5-7007-B8927A15A44F}"/>
          </ac:spMkLst>
        </pc:spChg>
        <pc:spChg chg="add mod">
          <ac:chgData name="VORAPOL KONGPRASERTAMORN" userId="e8fe8d21-39b7-4a65-9a09-526eface0770" providerId="ADAL" clId="{73E8FBB3-AB87-4366-ADC9-4E8CD81897BF}" dt="2024-03-04T03:25:26.004" v="1383"/>
          <ac:spMkLst>
            <pc:docMk/>
            <pc:sldMk cId="847356837" sldId="316"/>
            <ac:spMk id="6" creationId="{F73F69AE-3559-2EC1-5CAC-BB6E40F75780}"/>
          </ac:spMkLst>
        </pc:spChg>
        <pc:spChg chg="add del mod">
          <ac:chgData name="VORAPOL KONGPRASERTAMORN" userId="e8fe8d21-39b7-4a65-9a09-526eface0770" providerId="ADAL" clId="{73E8FBB3-AB87-4366-ADC9-4E8CD81897BF}" dt="2024-03-04T03:25:33.447" v="1385" actId="478"/>
          <ac:spMkLst>
            <pc:docMk/>
            <pc:sldMk cId="847356837" sldId="316"/>
            <ac:spMk id="8" creationId="{C4EDD04C-2971-B8A4-0C50-6F2875ED6646}"/>
          </ac:spMkLst>
        </pc:spChg>
        <pc:spChg chg="add mod">
          <ac:chgData name="VORAPOL KONGPRASERTAMORN" userId="e8fe8d21-39b7-4a65-9a09-526eface0770" providerId="ADAL" clId="{73E8FBB3-AB87-4366-ADC9-4E8CD81897BF}" dt="2024-03-04T03:25:34.544" v="1386"/>
          <ac:spMkLst>
            <pc:docMk/>
            <pc:sldMk cId="847356837" sldId="316"/>
            <ac:spMk id="10" creationId="{254829BF-C824-2CAF-EF4D-FFCC085E56A1}"/>
          </ac:spMkLst>
        </pc:spChg>
      </pc:sldChg>
      <pc:sldChg chg="addSp delSp modSp mod setBg">
        <pc:chgData name="VORAPOL KONGPRASERTAMORN" userId="e8fe8d21-39b7-4a65-9a09-526eface0770" providerId="ADAL" clId="{73E8FBB3-AB87-4366-ADC9-4E8CD81897BF}" dt="2024-03-04T03:31:55.402" v="1527" actId="20577"/>
        <pc:sldMkLst>
          <pc:docMk/>
          <pc:sldMk cId="4150802193" sldId="318"/>
        </pc:sldMkLst>
        <pc:spChg chg="add mod">
          <ac:chgData name="VORAPOL KONGPRASERTAMORN" userId="e8fe8d21-39b7-4a65-9a09-526eface0770" providerId="ADAL" clId="{73E8FBB3-AB87-4366-ADC9-4E8CD81897BF}" dt="2024-03-04T03:31:55.402" v="1527" actId="20577"/>
          <ac:spMkLst>
            <pc:docMk/>
            <pc:sldMk cId="4150802193" sldId="318"/>
            <ac:spMk id="2" creationId="{143154C8-9C3C-0D4A-B7F4-BDBE8975FF60}"/>
          </ac:spMkLst>
        </pc:spChg>
        <pc:spChg chg="del">
          <ac:chgData name="VORAPOL KONGPRASERTAMORN" userId="e8fe8d21-39b7-4a65-9a09-526eface0770" providerId="ADAL" clId="{73E8FBB3-AB87-4366-ADC9-4E8CD81897BF}" dt="2024-03-04T03:31:49.564" v="1520" actId="478"/>
          <ac:spMkLst>
            <pc:docMk/>
            <pc:sldMk cId="4150802193" sldId="318"/>
            <ac:spMk id="5" creationId="{63E7CAE0-EAA0-9C43-FE4C-2275AFA84CDB}"/>
          </ac:spMkLst>
        </pc:spChg>
      </pc:sldChg>
      <pc:sldChg chg="modSp mod setBg">
        <pc:chgData name="VORAPOL KONGPRASERTAMORN" userId="e8fe8d21-39b7-4a65-9a09-526eface0770" providerId="ADAL" clId="{73E8FBB3-AB87-4366-ADC9-4E8CD81897BF}" dt="2024-03-04T03:33:34.693" v="1608" actId="404"/>
        <pc:sldMkLst>
          <pc:docMk/>
          <pc:sldMk cId="3272869270" sldId="319"/>
        </pc:sldMkLst>
        <pc:spChg chg="mod">
          <ac:chgData name="VORAPOL KONGPRASERTAMORN" userId="e8fe8d21-39b7-4a65-9a09-526eface0770" providerId="ADAL" clId="{73E8FBB3-AB87-4366-ADC9-4E8CD81897BF}" dt="2024-03-04T03:33:34.693" v="1608" actId="404"/>
          <ac:spMkLst>
            <pc:docMk/>
            <pc:sldMk cId="3272869270" sldId="319"/>
            <ac:spMk id="5" creationId="{E793500C-86E4-AA29-D581-0E84DF0033FD}"/>
          </ac:spMkLst>
        </pc:spChg>
      </pc:sldChg>
      <pc:sldChg chg="addSp delSp modSp mod setBg">
        <pc:chgData name="VORAPOL KONGPRASERTAMORN" userId="e8fe8d21-39b7-4a65-9a09-526eface0770" providerId="ADAL" clId="{73E8FBB3-AB87-4366-ADC9-4E8CD81897BF}" dt="2024-03-04T03:33:29.430" v="1607" actId="404"/>
        <pc:sldMkLst>
          <pc:docMk/>
          <pc:sldMk cId="556355638" sldId="320"/>
        </pc:sldMkLst>
        <pc:spChg chg="del">
          <ac:chgData name="VORAPOL KONGPRASERTAMORN" userId="e8fe8d21-39b7-4a65-9a09-526eface0770" providerId="ADAL" clId="{73E8FBB3-AB87-4366-ADC9-4E8CD81897BF}" dt="2024-03-04T03:33:18.979" v="1598" actId="478"/>
          <ac:spMkLst>
            <pc:docMk/>
            <pc:sldMk cId="556355638" sldId="320"/>
            <ac:spMk id="2" creationId="{FA81EC5B-72FC-818E-78F2-D880C09D2894}"/>
          </ac:spMkLst>
        </pc:spChg>
        <pc:spChg chg="add del mod">
          <ac:chgData name="VORAPOL KONGPRASERTAMORN" userId="e8fe8d21-39b7-4a65-9a09-526eface0770" providerId="ADAL" clId="{73E8FBB3-AB87-4366-ADC9-4E8CD81897BF}" dt="2024-03-04T03:33:22.065" v="1600" actId="478"/>
          <ac:spMkLst>
            <pc:docMk/>
            <pc:sldMk cId="556355638" sldId="320"/>
            <ac:spMk id="5" creationId="{9847912D-C9EE-2C53-C865-6EFEBB8C2D82}"/>
          </ac:spMkLst>
        </pc:spChg>
        <pc:spChg chg="add mod">
          <ac:chgData name="VORAPOL KONGPRASERTAMORN" userId="e8fe8d21-39b7-4a65-9a09-526eface0770" providerId="ADAL" clId="{73E8FBB3-AB87-4366-ADC9-4E8CD81897BF}" dt="2024-03-04T03:33:29.430" v="1607" actId="404"/>
          <ac:spMkLst>
            <pc:docMk/>
            <pc:sldMk cId="556355638" sldId="320"/>
            <ac:spMk id="6" creationId="{0FFAD739-B033-478A-A64C-44E2E80A730C}"/>
          </ac:spMkLst>
        </pc:spChg>
      </pc:sldChg>
      <pc:sldChg chg="addSp delSp modSp mod setBg">
        <pc:chgData name="VORAPOL KONGPRASERTAMORN" userId="e8fe8d21-39b7-4a65-9a09-526eface0770" providerId="ADAL" clId="{73E8FBB3-AB87-4366-ADC9-4E8CD81897BF}" dt="2024-03-04T03:33:46.715" v="1611" actId="478"/>
        <pc:sldMkLst>
          <pc:docMk/>
          <pc:sldMk cId="1573030261" sldId="321"/>
        </pc:sldMkLst>
        <pc:spChg chg="del">
          <ac:chgData name="VORAPOL KONGPRASERTAMORN" userId="e8fe8d21-39b7-4a65-9a09-526eface0770" providerId="ADAL" clId="{73E8FBB3-AB87-4366-ADC9-4E8CD81897BF}" dt="2024-03-04T03:33:44.329" v="1609" actId="478"/>
          <ac:spMkLst>
            <pc:docMk/>
            <pc:sldMk cId="1573030261" sldId="321"/>
            <ac:spMk id="2" creationId="{DA1B9CEE-8D73-5BF1-4DE9-1DD390F0FD74}"/>
          </ac:spMkLst>
        </pc:spChg>
        <pc:spChg chg="add del mod">
          <ac:chgData name="VORAPOL KONGPRASERTAMORN" userId="e8fe8d21-39b7-4a65-9a09-526eface0770" providerId="ADAL" clId="{73E8FBB3-AB87-4366-ADC9-4E8CD81897BF}" dt="2024-03-04T03:33:46.715" v="1611" actId="478"/>
          <ac:spMkLst>
            <pc:docMk/>
            <pc:sldMk cId="1573030261" sldId="321"/>
            <ac:spMk id="5" creationId="{9D79126A-CE88-EFEE-6567-6DCA363CE584}"/>
          </ac:spMkLst>
        </pc:spChg>
        <pc:spChg chg="add mod">
          <ac:chgData name="VORAPOL KONGPRASERTAMORN" userId="e8fe8d21-39b7-4a65-9a09-526eface0770" providerId="ADAL" clId="{73E8FBB3-AB87-4366-ADC9-4E8CD81897BF}" dt="2024-03-04T03:33:44.684" v="1610"/>
          <ac:spMkLst>
            <pc:docMk/>
            <pc:sldMk cId="1573030261" sldId="321"/>
            <ac:spMk id="6" creationId="{F1099518-1202-720A-34D0-82A6BFBB96F0}"/>
          </ac:spMkLst>
        </pc:spChg>
      </pc:sldChg>
      <pc:sldChg chg="addSp delSp modSp mod setBg">
        <pc:chgData name="VORAPOL KONGPRASERTAMORN" userId="e8fe8d21-39b7-4a65-9a09-526eface0770" providerId="ADAL" clId="{73E8FBB3-AB87-4366-ADC9-4E8CD81897BF}" dt="2024-03-04T03:34:10.845" v="1618" actId="179"/>
        <pc:sldMkLst>
          <pc:docMk/>
          <pc:sldMk cId="920968978" sldId="322"/>
        </pc:sldMkLst>
        <pc:spChg chg="del">
          <ac:chgData name="VORAPOL KONGPRASERTAMORN" userId="e8fe8d21-39b7-4a65-9a09-526eface0770" providerId="ADAL" clId="{73E8FBB3-AB87-4366-ADC9-4E8CD81897BF}" dt="2024-03-04T03:33:52.591" v="1612" actId="478"/>
          <ac:spMkLst>
            <pc:docMk/>
            <pc:sldMk cId="920968978" sldId="322"/>
            <ac:spMk id="2" creationId="{DA1B9CEE-8D73-5BF1-4DE9-1DD390F0FD74}"/>
          </ac:spMkLst>
        </pc:spChg>
        <pc:spChg chg="mod">
          <ac:chgData name="VORAPOL KONGPRASERTAMORN" userId="e8fe8d21-39b7-4a65-9a09-526eface0770" providerId="ADAL" clId="{73E8FBB3-AB87-4366-ADC9-4E8CD81897BF}" dt="2024-03-04T03:34:10.845" v="1618" actId="179"/>
          <ac:spMkLst>
            <pc:docMk/>
            <pc:sldMk cId="920968978" sldId="322"/>
            <ac:spMk id="4" creationId="{90CBB714-F668-7451-C84E-016E7658D61C}"/>
          </ac:spMkLst>
        </pc:spChg>
        <pc:spChg chg="add del mod">
          <ac:chgData name="VORAPOL KONGPRASERTAMORN" userId="e8fe8d21-39b7-4a65-9a09-526eface0770" providerId="ADAL" clId="{73E8FBB3-AB87-4366-ADC9-4E8CD81897BF}" dt="2024-03-04T03:33:54.165" v="1613" actId="478"/>
          <ac:spMkLst>
            <pc:docMk/>
            <pc:sldMk cId="920968978" sldId="322"/>
            <ac:spMk id="5" creationId="{9F423422-1FBC-ACB6-B22A-30351C8B5074}"/>
          </ac:spMkLst>
        </pc:spChg>
        <pc:spChg chg="add mod">
          <ac:chgData name="VORAPOL KONGPRASERTAMORN" userId="e8fe8d21-39b7-4a65-9a09-526eface0770" providerId="ADAL" clId="{73E8FBB3-AB87-4366-ADC9-4E8CD81897BF}" dt="2024-03-04T03:33:55.409" v="1614"/>
          <ac:spMkLst>
            <pc:docMk/>
            <pc:sldMk cId="920968978" sldId="322"/>
            <ac:spMk id="6" creationId="{EDAE87BC-A879-02CC-7F98-680C6C2559FC}"/>
          </ac:spMkLst>
        </pc:spChg>
      </pc:sldChg>
      <pc:sldChg chg="setBg">
        <pc:chgData name="VORAPOL KONGPRASERTAMORN" userId="e8fe8d21-39b7-4a65-9a09-526eface0770" providerId="ADAL" clId="{73E8FBB3-AB87-4366-ADC9-4E8CD81897BF}" dt="2024-03-04T02:55:47.914" v="1113"/>
        <pc:sldMkLst>
          <pc:docMk/>
          <pc:sldMk cId="3699691681" sldId="323"/>
        </pc:sldMkLst>
      </pc:sldChg>
      <pc:sldChg chg="modSp mod">
        <pc:chgData name="VORAPOL KONGPRASERTAMORN" userId="e8fe8d21-39b7-4a65-9a09-526eface0770" providerId="ADAL" clId="{73E8FBB3-AB87-4366-ADC9-4E8CD81897BF}" dt="2024-03-04T03:35:49.932" v="1661" actId="207"/>
        <pc:sldMkLst>
          <pc:docMk/>
          <pc:sldMk cId="2729844341" sldId="325"/>
        </pc:sldMkLst>
        <pc:spChg chg="mod">
          <ac:chgData name="VORAPOL KONGPRASERTAMORN" userId="e8fe8d21-39b7-4a65-9a09-526eface0770" providerId="ADAL" clId="{73E8FBB3-AB87-4366-ADC9-4E8CD81897BF}" dt="2024-03-04T03:35:49.932" v="1661" actId="207"/>
          <ac:spMkLst>
            <pc:docMk/>
            <pc:sldMk cId="2729844341" sldId="325"/>
            <ac:spMk id="4" creationId="{00000000-0000-0000-0000-000000000000}"/>
          </ac:spMkLst>
        </pc:spChg>
      </pc:sldChg>
      <pc:sldChg chg="addSp delSp modSp mod">
        <pc:chgData name="VORAPOL KONGPRASERTAMORN" userId="e8fe8d21-39b7-4a65-9a09-526eface0770" providerId="ADAL" clId="{73E8FBB3-AB87-4366-ADC9-4E8CD81897BF}" dt="2024-03-04T03:36:06.374" v="1664"/>
        <pc:sldMkLst>
          <pc:docMk/>
          <pc:sldMk cId="1536461972" sldId="326"/>
        </pc:sldMkLst>
        <pc:spChg chg="add del mod">
          <ac:chgData name="VORAPOL KONGPRASERTAMORN" userId="e8fe8d21-39b7-4a65-9a09-526eface0770" providerId="ADAL" clId="{73E8FBB3-AB87-4366-ADC9-4E8CD81897BF}" dt="2024-03-04T03:36:05.328" v="1663" actId="478"/>
          <ac:spMkLst>
            <pc:docMk/>
            <pc:sldMk cId="1536461972" sldId="326"/>
            <ac:spMk id="3" creationId="{69C4C326-C264-F5E4-A8B0-71AC8D047F82}"/>
          </ac:spMkLst>
        </pc:spChg>
        <pc:spChg chg="del">
          <ac:chgData name="VORAPOL KONGPRASERTAMORN" userId="e8fe8d21-39b7-4a65-9a09-526eface0770" providerId="ADAL" clId="{73E8FBB3-AB87-4366-ADC9-4E8CD81897BF}" dt="2024-03-04T03:36:03.068" v="1662" actId="478"/>
          <ac:spMkLst>
            <pc:docMk/>
            <pc:sldMk cId="1536461972" sldId="326"/>
            <ac:spMk id="4" creationId="{00000000-0000-0000-0000-000000000000}"/>
          </ac:spMkLst>
        </pc:spChg>
        <pc:spChg chg="add mod">
          <ac:chgData name="VORAPOL KONGPRASERTAMORN" userId="e8fe8d21-39b7-4a65-9a09-526eface0770" providerId="ADAL" clId="{73E8FBB3-AB87-4366-ADC9-4E8CD81897BF}" dt="2024-03-04T03:36:06.374" v="1664"/>
          <ac:spMkLst>
            <pc:docMk/>
            <pc:sldMk cId="1536461972" sldId="326"/>
            <ac:spMk id="5" creationId="{546AD4BA-E816-D590-EB92-3F1A1ACA1886}"/>
          </ac:spMkLst>
        </pc:spChg>
      </pc:sldChg>
      <pc:sldChg chg="addSp delSp modSp mod">
        <pc:chgData name="VORAPOL KONGPRASERTAMORN" userId="e8fe8d21-39b7-4a65-9a09-526eface0770" providerId="ADAL" clId="{73E8FBB3-AB87-4366-ADC9-4E8CD81897BF}" dt="2024-03-04T03:36:12.136" v="1667"/>
        <pc:sldMkLst>
          <pc:docMk/>
          <pc:sldMk cId="2599299620" sldId="327"/>
        </pc:sldMkLst>
        <pc:spChg chg="add del mod">
          <ac:chgData name="VORAPOL KONGPRASERTAMORN" userId="e8fe8d21-39b7-4a65-9a09-526eface0770" providerId="ADAL" clId="{73E8FBB3-AB87-4366-ADC9-4E8CD81897BF}" dt="2024-03-04T03:36:11.016" v="1666" actId="478"/>
          <ac:spMkLst>
            <pc:docMk/>
            <pc:sldMk cId="2599299620" sldId="327"/>
            <ac:spMk id="3" creationId="{28DA1022-22E8-8B03-7BE7-CD647633E35C}"/>
          </ac:spMkLst>
        </pc:spChg>
        <pc:spChg chg="del">
          <ac:chgData name="VORAPOL KONGPRASERTAMORN" userId="e8fe8d21-39b7-4a65-9a09-526eface0770" providerId="ADAL" clId="{73E8FBB3-AB87-4366-ADC9-4E8CD81897BF}" dt="2024-03-04T03:36:10.305" v="1665" actId="478"/>
          <ac:spMkLst>
            <pc:docMk/>
            <pc:sldMk cId="2599299620" sldId="327"/>
            <ac:spMk id="4" creationId="{00000000-0000-0000-0000-000000000000}"/>
          </ac:spMkLst>
        </pc:spChg>
        <pc:spChg chg="add mod">
          <ac:chgData name="VORAPOL KONGPRASERTAMORN" userId="e8fe8d21-39b7-4a65-9a09-526eface0770" providerId="ADAL" clId="{73E8FBB3-AB87-4366-ADC9-4E8CD81897BF}" dt="2024-03-04T03:36:12.136" v="1667"/>
          <ac:spMkLst>
            <pc:docMk/>
            <pc:sldMk cId="2599299620" sldId="327"/>
            <ac:spMk id="5" creationId="{C806883F-78F7-F4B2-AA3C-E62B0FA7CE59}"/>
          </ac:spMkLst>
        </pc:spChg>
      </pc:sldChg>
      <pc:sldChg chg="addSp delSp modSp mod">
        <pc:chgData name="VORAPOL KONGPRASERTAMORN" userId="e8fe8d21-39b7-4a65-9a09-526eface0770" providerId="ADAL" clId="{73E8FBB3-AB87-4366-ADC9-4E8CD81897BF}" dt="2024-03-04T03:36:19.100" v="1670"/>
        <pc:sldMkLst>
          <pc:docMk/>
          <pc:sldMk cId="3058822624" sldId="328"/>
        </pc:sldMkLst>
        <pc:spChg chg="add del mod">
          <ac:chgData name="VORAPOL KONGPRASERTAMORN" userId="e8fe8d21-39b7-4a65-9a09-526eface0770" providerId="ADAL" clId="{73E8FBB3-AB87-4366-ADC9-4E8CD81897BF}" dt="2024-03-04T03:36:18.041" v="1669" actId="478"/>
          <ac:spMkLst>
            <pc:docMk/>
            <pc:sldMk cId="3058822624" sldId="328"/>
            <ac:spMk id="3" creationId="{43B050C6-FD10-F723-28A4-BD573F7EBBBC}"/>
          </ac:spMkLst>
        </pc:spChg>
        <pc:spChg chg="del">
          <ac:chgData name="VORAPOL KONGPRASERTAMORN" userId="e8fe8d21-39b7-4a65-9a09-526eface0770" providerId="ADAL" clId="{73E8FBB3-AB87-4366-ADC9-4E8CD81897BF}" dt="2024-03-04T03:36:17.331" v="1668" actId="478"/>
          <ac:spMkLst>
            <pc:docMk/>
            <pc:sldMk cId="3058822624" sldId="328"/>
            <ac:spMk id="4" creationId="{00000000-0000-0000-0000-000000000000}"/>
          </ac:spMkLst>
        </pc:spChg>
        <pc:spChg chg="add mod">
          <ac:chgData name="VORAPOL KONGPRASERTAMORN" userId="e8fe8d21-39b7-4a65-9a09-526eface0770" providerId="ADAL" clId="{73E8FBB3-AB87-4366-ADC9-4E8CD81897BF}" dt="2024-03-04T03:36:19.100" v="1670"/>
          <ac:spMkLst>
            <pc:docMk/>
            <pc:sldMk cId="3058822624" sldId="328"/>
            <ac:spMk id="5" creationId="{F5DB6683-E9C6-5A3E-650A-F357C7BC8455}"/>
          </ac:spMkLst>
        </pc:spChg>
      </pc:sldChg>
      <pc:sldChg chg="addSp delSp modSp mod">
        <pc:chgData name="VORAPOL KONGPRASERTAMORN" userId="e8fe8d21-39b7-4a65-9a09-526eface0770" providerId="ADAL" clId="{73E8FBB3-AB87-4366-ADC9-4E8CD81897BF}" dt="2024-03-04T03:36:29.149" v="1673"/>
        <pc:sldMkLst>
          <pc:docMk/>
          <pc:sldMk cId="2959363268" sldId="329"/>
        </pc:sldMkLst>
        <pc:spChg chg="add del mod">
          <ac:chgData name="VORAPOL KONGPRASERTAMORN" userId="e8fe8d21-39b7-4a65-9a09-526eface0770" providerId="ADAL" clId="{73E8FBB3-AB87-4366-ADC9-4E8CD81897BF}" dt="2024-03-04T03:36:28.066" v="1672" actId="478"/>
          <ac:spMkLst>
            <pc:docMk/>
            <pc:sldMk cId="2959363268" sldId="329"/>
            <ac:spMk id="3" creationId="{5D4FDC7B-C9C1-108A-EA15-17F03DC2C199}"/>
          </ac:spMkLst>
        </pc:spChg>
        <pc:spChg chg="del">
          <ac:chgData name="VORAPOL KONGPRASERTAMORN" userId="e8fe8d21-39b7-4a65-9a09-526eface0770" providerId="ADAL" clId="{73E8FBB3-AB87-4366-ADC9-4E8CD81897BF}" dt="2024-03-04T03:36:26.218" v="1671" actId="478"/>
          <ac:spMkLst>
            <pc:docMk/>
            <pc:sldMk cId="2959363268" sldId="329"/>
            <ac:spMk id="4" creationId="{00000000-0000-0000-0000-000000000000}"/>
          </ac:spMkLst>
        </pc:spChg>
        <pc:spChg chg="add mod">
          <ac:chgData name="VORAPOL KONGPRASERTAMORN" userId="e8fe8d21-39b7-4a65-9a09-526eface0770" providerId="ADAL" clId="{73E8FBB3-AB87-4366-ADC9-4E8CD81897BF}" dt="2024-03-04T03:36:29.149" v="1673"/>
          <ac:spMkLst>
            <pc:docMk/>
            <pc:sldMk cId="2959363268" sldId="329"/>
            <ac:spMk id="5" creationId="{912F0832-1748-E67B-D95F-67FF8C6C0B06}"/>
          </ac:spMkLst>
        </pc:spChg>
      </pc:sldChg>
      <pc:sldChg chg="addSp delSp modSp mod">
        <pc:chgData name="VORAPOL KONGPRASERTAMORN" userId="e8fe8d21-39b7-4a65-9a09-526eface0770" providerId="ADAL" clId="{73E8FBB3-AB87-4366-ADC9-4E8CD81897BF}" dt="2024-03-04T03:36:35.688" v="1676"/>
        <pc:sldMkLst>
          <pc:docMk/>
          <pc:sldMk cId="1565798213" sldId="330"/>
        </pc:sldMkLst>
        <pc:spChg chg="add del mod">
          <ac:chgData name="VORAPOL KONGPRASERTAMORN" userId="e8fe8d21-39b7-4a65-9a09-526eface0770" providerId="ADAL" clId="{73E8FBB3-AB87-4366-ADC9-4E8CD81897BF}" dt="2024-03-04T03:36:34.666" v="1675" actId="478"/>
          <ac:spMkLst>
            <pc:docMk/>
            <pc:sldMk cId="1565798213" sldId="330"/>
            <ac:spMk id="3" creationId="{6125B4B1-F32F-4F43-7A40-E560F6E1D250}"/>
          </ac:spMkLst>
        </pc:spChg>
        <pc:spChg chg="del">
          <ac:chgData name="VORAPOL KONGPRASERTAMORN" userId="e8fe8d21-39b7-4a65-9a09-526eface0770" providerId="ADAL" clId="{73E8FBB3-AB87-4366-ADC9-4E8CD81897BF}" dt="2024-03-04T03:36:32.818" v="1674" actId="478"/>
          <ac:spMkLst>
            <pc:docMk/>
            <pc:sldMk cId="1565798213" sldId="330"/>
            <ac:spMk id="4" creationId="{00000000-0000-0000-0000-000000000000}"/>
          </ac:spMkLst>
        </pc:spChg>
        <pc:spChg chg="add mod">
          <ac:chgData name="VORAPOL KONGPRASERTAMORN" userId="e8fe8d21-39b7-4a65-9a09-526eface0770" providerId="ADAL" clId="{73E8FBB3-AB87-4366-ADC9-4E8CD81897BF}" dt="2024-03-04T03:36:35.688" v="1676"/>
          <ac:spMkLst>
            <pc:docMk/>
            <pc:sldMk cId="1565798213" sldId="330"/>
            <ac:spMk id="5" creationId="{9D6DC9C3-21BC-D172-66AD-B3E587741B06}"/>
          </ac:spMkLst>
        </pc:spChg>
      </pc:sldChg>
      <pc:sldChg chg="addSp delSp modSp mod">
        <pc:chgData name="VORAPOL KONGPRASERTAMORN" userId="e8fe8d21-39b7-4a65-9a09-526eface0770" providerId="ADAL" clId="{73E8FBB3-AB87-4366-ADC9-4E8CD81897BF}" dt="2024-03-04T03:36:42.812" v="1679"/>
        <pc:sldMkLst>
          <pc:docMk/>
          <pc:sldMk cId="4260712542" sldId="331"/>
        </pc:sldMkLst>
        <pc:spChg chg="add del mod">
          <ac:chgData name="VORAPOL KONGPRASERTAMORN" userId="e8fe8d21-39b7-4a65-9a09-526eface0770" providerId="ADAL" clId="{73E8FBB3-AB87-4366-ADC9-4E8CD81897BF}" dt="2024-03-04T03:36:41.766" v="1678" actId="478"/>
          <ac:spMkLst>
            <pc:docMk/>
            <pc:sldMk cId="4260712542" sldId="331"/>
            <ac:spMk id="3" creationId="{9A4A1A64-98D5-5CDD-36F2-8BA3D4342C38}"/>
          </ac:spMkLst>
        </pc:spChg>
        <pc:spChg chg="del">
          <ac:chgData name="VORAPOL KONGPRASERTAMORN" userId="e8fe8d21-39b7-4a65-9a09-526eface0770" providerId="ADAL" clId="{73E8FBB3-AB87-4366-ADC9-4E8CD81897BF}" dt="2024-03-04T03:36:39.993" v="1677" actId="478"/>
          <ac:spMkLst>
            <pc:docMk/>
            <pc:sldMk cId="4260712542" sldId="331"/>
            <ac:spMk id="4" creationId="{00000000-0000-0000-0000-000000000000}"/>
          </ac:spMkLst>
        </pc:spChg>
        <pc:spChg chg="add mod">
          <ac:chgData name="VORAPOL KONGPRASERTAMORN" userId="e8fe8d21-39b7-4a65-9a09-526eface0770" providerId="ADAL" clId="{73E8FBB3-AB87-4366-ADC9-4E8CD81897BF}" dt="2024-03-04T03:36:42.812" v="1679"/>
          <ac:spMkLst>
            <pc:docMk/>
            <pc:sldMk cId="4260712542" sldId="331"/>
            <ac:spMk id="5" creationId="{D303A1F4-171A-15A7-B474-42820832B856}"/>
          </ac:spMkLst>
        </pc:spChg>
      </pc:sldChg>
      <pc:sldChg chg="addSp delSp modSp mod">
        <pc:chgData name="VORAPOL KONGPRASERTAMORN" userId="e8fe8d21-39b7-4a65-9a09-526eface0770" providerId="ADAL" clId="{73E8FBB3-AB87-4366-ADC9-4E8CD81897BF}" dt="2024-03-04T03:40:02.838" v="1858"/>
        <pc:sldMkLst>
          <pc:docMk/>
          <pc:sldMk cId="3229628658" sldId="333"/>
        </pc:sldMkLst>
        <pc:spChg chg="add del mod">
          <ac:chgData name="VORAPOL KONGPRASERTAMORN" userId="e8fe8d21-39b7-4a65-9a09-526eface0770" providerId="ADAL" clId="{73E8FBB3-AB87-4366-ADC9-4E8CD81897BF}" dt="2024-03-04T03:40:02.368" v="1857" actId="478"/>
          <ac:spMkLst>
            <pc:docMk/>
            <pc:sldMk cId="3229628658" sldId="333"/>
            <ac:spMk id="3" creationId="{DB065C07-A132-E917-D5EF-6DFA9E1C798C}"/>
          </ac:spMkLst>
        </pc:spChg>
        <pc:spChg chg="del">
          <ac:chgData name="VORAPOL KONGPRASERTAMORN" userId="e8fe8d21-39b7-4a65-9a09-526eface0770" providerId="ADAL" clId="{73E8FBB3-AB87-4366-ADC9-4E8CD81897BF}" dt="2024-03-04T03:39:59.795" v="1856" actId="478"/>
          <ac:spMkLst>
            <pc:docMk/>
            <pc:sldMk cId="3229628658" sldId="333"/>
            <ac:spMk id="4" creationId="{00000000-0000-0000-0000-000000000000}"/>
          </ac:spMkLst>
        </pc:spChg>
        <pc:spChg chg="add mod">
          <ac:chgData name="VORAPOL KONGPRASERTAMORN" userId="e8fe8d21-39b7-4a65-9a09-526eface0770" providerId="ADAL" clId="{73E8FBB3-AB87-4366-ADC9-4E8CD81897BF}" dt="2024-03-04T03:40:02.838" v="1858"/>
          <ac:spMkLst>
            <pc:docMk/>
            <pc:sldMk cId="3229628658" sldId="333"/>
            <ac:spMk id="5" creationId="{C1C82F17-58F0-FD52-3637-AF57B66CC341}"/>
          </ac:spMkLst>
        </pc:spChg>
      </pc:sldChg>
      <pc:sldChg chg="addSp delSp modSp mod">
        <pc:chgData name="VORAPOL KONGPRASERTAMORN" userId="e8fe8d21-39b7-4a65-9a09-526eface0770" providerId="ADAL" clId="{73E8FBB3-AB87-4366-ADC9-4E8CD81897BF}" dt="2024-03-04T03:40:10.477" v="1861"/>
        <pc:sldMkLst>
          <pc:docMk/>
          <pc:sldMk cId="924536394" sldId="334"/>
        </pc:sldMkLst>
        <pc:spChg chg="add del mod">
          <ac:chgData name="VORAPOL KONGPRASERTAMORN" userId="e8fe8d21-39b7-4a65-9a09-526eface0770" providerId="ADAL" clId="{73E8FBB3-AB87-4366-ADC9-4E8CD81897BF}" dt="2024-03-04T03:40:09.368" v="1860" actId="478"/>
          <ac:spMkLst>
            <pc:docMk/>
            <pc:sldMk cId="924536394" sldId="334"/>
            <ac:spMk id="3" creationId="{1C632831-0193-F8B9-44E7-879AF7E47112}"/>
          </ac:spMkLst>
        </pc:spChg>
        <pc:spChg chg="del">
          <ac:chgData name="VORAPOL KONGPRASERTAMORN" userId="e8fe8d21-39b7-4a65-9a09-526eface0770" providerId="ADAL" clId="{73E8FBB3-AB87-4366-ADC9-4E8CD81897BF}" dt="2024-03-04T03:40:07.296" v="1859" actId="478"/>
          <ac:spMkLst>
            <pc:docMk/>
            <pc:sldMk cId="924536394" sldId="334"/>
            <ac:spMk id="4" creationId="{00000000-0000-0000-0000-000000000000}"/>
          </ac:spMkLst>
        </pc:spChg>
        <pc:spChg chg="add mod">
          <ac:chgData name="VORAPOL KONGPRASERTAMORN" userId="e8fe8d21-39b7-4a65-9a09-526eface0770" providerId="ADAL" clId="{73E8FBB3-AB87-4366-ADC9-4E8CD81897BF}" dt="2024-03-04T03:40:10.477" v="1861"/>
          <ac:spMkLst>
            <pc:docMk/>
            <pc:sldMk cId="924536394" sldId="334"/>
            <ac:spMk id="5" creationId="{D2158D81-C4CC-957D-FCC8-1C692F04333C}"/>
          </ac:spMkLst>
        </pc:spChg>
      </pc:sldChg>
      <pc:sldChg chg="addSp delSp modSp mod">
        <pc:chgData name="VORAPOL KONGPRASERTAMORN" userId="e8fe8d21-39b7-4a65-9a09-526eface0770" providerId="ADAL" clId="{73E8FBB3-AB87-4366-ADC9-4E8CD81897BF}" dt="2024-03-04T03:40:16.776" v="1864"/>
        <pc:sldMkLst>
          <pc:docMk/>
          <pc:sldMk cId="2059404900" sldId="335"/>
        </pc:sldMkLst>
        <pc:spChg chg="add del mod">
          <ac:chgData name="VORAPOL KONGPRASERTAMORN" userId="e8fe8d21-39b7-4a65-9a09-526eface0770" providerId="ADAL" clId="{73E8FBB3-AB87-4366-ADC9-4E8CD81897BF}" dt="2024-03-04T03:40:15.668" v="1863" actId="478"/>
          <ac:spMkLst>
            <pc:docMk/>
            <pc:sldMk cId="2059404900" sldId="335"/>
            <ac:spMk id="3" creationId="{0C2FFE04-6981-70C2-EEE1-5B678E497DB9}"/>
          </ac:spMkLst>
        </pc:spChg>
        <pc:spChg chg="del">
          <ac:chgData name="VORAPOL KONGPRASERTAMORN" userId="e8fe8d21-39b7-4a65-9a09-526eface0770" providerId="ADAL" clId="{73E8FBB3-AB87-4366-ADC9-4E8CD81897BF}" dt="2024-03-04T03:40:14.370" v="1862" actId="478"/>
          <ac:spMkLst>
            <pc:docMk/>
            <pc:sldMk cId="2059404900" sldId="335"/>
            <ac:spMk id="4" creationId="{00000000-0000-0000-0000-000000000000}"/>
          </ac:spMkLst>
        </pc:spChg>
        <pc:spChg chg="add mod">
          <ac:chgData name="VORAPOL KONGPRASERTAMORN" userId="e8fe8d21-39b7-4a65-9a09-526eface0770" providerId="ADAL" clId="{73E8FBB3-AB87-4366-ADC9-4E8CD81897BF}" dt="2024-03-04T03:40:16.776" v="1864"/>
          <ac:spMkLst>
            <pc:docMk/>
            <pc:sldMk cId="2059404900" sldId="335"/>
            <ac:spMk id="5" creationId="{465A8938-1C16-A9D4-6021-3C1951234CD5}"/>
          </ac:spMkLst>
        </pc:spChg>
      </pc:sldChg>
      <pc:sldChg chg="addSp delSp modSp mod">
        <pc:chgData name="VORAPOL KONGPRASERTAMORN" userId="e8fe8d21-39b7-4a65-9a09-526eface0770" providerId="ADAL" clId="{73E8FBB3-AB87-4366-ADC9-4E8CD81897BF}" dt="2024-03-04T03:40:24.128" v="1867"/>
        <pc:sldMkLst>
          <pc:docMk/>
          <pc:sldMk cId="3403506940" sldId="336"/>
        </pc:sldMkLst>
        <pc:spChg chg="add del mod">
          <ac:chgData name="VORAPOL KONGPRASERTAMORN" userId="e8fe8d21-39b7-4a65-9a09-526eface0770" providerId="ADAL" clId="{73E8FBB3-AB87-4366-ADC9-4E8CD81897BF}" dt="2024-03-04T03:40:23.194" v="1866" actId="478"/>
          <ac:spMkLst>
            <pc:docMk/>
            <pc:sldMk cId="3403506940" sldId="336"/>
            <ac:spMk id="3" creationId="{5E0A6E42-9A35-66D4-84CE-3326DA569773}"/>
          </ac:spMkLst>
        </pc:spChg>
        <pc:spChg chg="del">
          <ac:chgData name="VORAPOL KONGPRASERTAMORN" userId="e8fe8d21-39b7-4a65-9a09-526eface0770" providerId="ADAL" clId="{73E8FBB3-AB87-4366-ADC9-4E8CD81897BF}" dt="2024-03-04T03:40:21.171" v="1865" actId="478"/>
          <ac:spMkLst>
            <pc:docMk/>
            <pc:sldMk cId="3403506940" sldId="336"/>
            <ac:spMk id="4" creationId="{00000000-0000-0000-0000-000000000000}"/>
          </ac:spMkLst>
        </pc:spChg>
        <pc:spChg chg="add mod">
          <ac:chgData name="VORAPOL KONGPRASERTAMORN" userId="e8fe8d21-39b7-4a65-9a09-526eface0770" providerId="ADAL" clId="{73E8FBB3-AB87-4366-ADC9-4E8CD81897BF}" dt="2024-03-04T03:40:24.128" v="1867"/>
          <ac:spMkLst>
            <pc:docMk/>
            <pc:sldMk cId="3403506940" sldId="336"/>
            <ac:spMk id="5" creationId="{1811135C-0B30-7794-C126-FD9C1AE5DC51}"/>
          </ac:spMkLst>
        </pc:spChg>
      </pc:sldChg>
      <pc:sldChg chg="addSp delSp modSp mod setBg">
        <pc:chgData name="VORAPOL KONGPRASERTAMORN" userId="e8fe8d21-39b7-4a65-9a09-526eface0770" providerId="ADAL" clId="{73E8FBB3-AB87-4366-ADC9-4E8CD81897BF}" dt="2024-03-04T03:40:32.302" v="1870"/>
        <pc:sldMkLst>
          <pc:docMk/>
          <pc:sldMk cId="3886234382" sldId="337"/>
        </pc:sldMkLst>
        <pc:spChg chg="add del mod">
          <ac:chgData name="VORAPOL KONGPRASERTAMORN" userId="e8fe8d21-39b7-4a65-9a09-526eface0770" providerId="ADAL" clId="{73E8FBB3-AB87-4366-ADC9-4E8CD81897BF}" dt="2024-03-04T03:40:30.968" v="1869" actId="478"/>
          <ac:spMkLst>
            <pc:docMk/>
            <pc:sldMk cId="3886234382" sldId="337"/>
            <ac:spMk id="3" creationId="{7E905C31-8692-DD10-2AFC-639C6294390B}"/>
          </ac:spMkLst>
        </pc:spChg>
        <pc:spChg chg="del">
          <ac:chgData name="VORAPOL KONGPRASERTAMORN" userId="e8fe8d21-39b7-4a65-9a09-526eface0770" providerId="ADAL" clId="{73E8FBB3-AB87-4366-ADC9-4E8CD81897BF}" dt="2024-03-04T03:40:28.733" v="1868" actId="478"/>
          <ac:spMkLst>
            <pc:docMk/>
            <pc:sldMk cId="3886234382" sldId="337"/>
            <ac:spMk id="4" creationId="{00000000-0000-0000-0000-000000000000}"/>
          </ac:spMkLst>
        </pc:spChg>
        <pc:spChg chg="add mod">
          <ac:chgData name="VORAPOL KONGPRASERTAMORN" userId="e8fe8d21-39b7-4a65-9a09-526eface0770" providerId="ADAL" clId="{73E8FBB3-AB87-4366-ADC9-4E8CD81897BF}" dt="2024-03-04T03:40:32.302" v="1870"/>
          <ac:spMkLst>
            <pc:docMk/>
            <pc:sldMk cId="3886234382" sldId="337"/>
            <ac:spMk id="5" creationId="{E377BF12-416D-5D70-2575-867C54703478}"/>
          </ac:spMkLst>
        </pc:spChg>
      </pc:sldChg>
      <pc:sldChg chg="addSp delSp modSp add del mod setBg delDesignElem">
        <pc:chgData name="VORAPOL KONGPRASERTAMORN" userId="e8fe8d21-39b7-4a65-9a09-526eface0770" providerId="ADAL" clId="{73E8FBB3-AB87-4366-ADC9-4E8CD81897BF}" dt="2024-03-03T17:44:51.468" v="520" actId="47"/>
        <pc:sldMkLst>
          <pc:docMk/>
          <pc:sldMk cId="166292340" sldId="338"/>
        </pc:sldMkLst>
        <pc:spChg chg="mod">
          <ac:chgData name="VORAPOL KONGPRASERTAMORN" userId="e8fe8d21-39b7-4a65-9a09-526eface0770" providerId="ADAL" clId="{73E8FBB3-AB87-4366-ADC9-4E8CD81897BF}" dt="2024-03-03T17:42:31.530" v="519" actId="26606"/>
          <ac:spMkLst>
            <pc:docMk/>
            <pc:sldMk cId="166292340" sldId="338"/>
            <ac:spMk id="5" creationId="{40D2186A-C428-8EA1-E795-362E2AE0682C}"/>
          </ac:spMkLst>
        </pc:spChg>
        <pc:spChg chg="mod ord">
          <ac:chgData name="VORAPOL KONGPRASERTAMORN" userId="e8fe8d21-39b7-4a65-9a09-526eface0770" providerId="ADAL" clId="{73E8FBB3-AB87-4366-ADC9-4E8CD81897BF}" dt="2024-03-03T17:42:31.530" v="519" actId="26606"/>
          <ac:spMkLst>
            <pc:docMk/>
            <pc:sldMk cId="166292340" sldId="338"/>
            <ac:spMk id="7" creationId="{D7F2B68C-F782-8872-403C-4BFAC72E4606}"/>
          </ac:spMkLst>
        </pc:spChg>
        <pc:spChg chg="add">
          <ac:chgData name="VORAPOL KONGPRASERTAMORN" userId="e8fe8d21-39b7-4a65-9a09-526eface0770" providerId="ADAL" clId="{73E8FBB3-AB87-4366-ADC9-4E8CD81897BF}" dt="2024-03-03T17:42:31.530" v="519" actId="26606"/>
          <ac:spMkLst>
            <pc:docMk/>
            <pc:sldMk cId="166292340" sldId="338"/>
            <ac:spMk id="9" creationId="{1BB867FF-FC45-48F7-8104-F89BE54909F1}"/>
          </ac:spMkLst>
        </pc:spChg>
        <pc:spChg chg="add">
          <ac:chgData name="VORAPOL KONGPRASERTAMORN" userId="e8fe8d21-39b7-4a65-9a09-526eface0770" providerId="ADAL" clId="{73E8FBB3-AB87-4366-ADC9-4E8CD81897BF}" dt="2024-03-03T17:42:31.530" v="519" actId="26606"/>
          <ac:spMkLst>
            <pc:docMk/>
            <pc:sldMk cId="166292340" sldId="338"/>
            <ac:spMk id="10" creationId="{8BB56887-D0D5-4F0C-9E19-7247EB83C8B7}"/>
          </ac:spMkLst>
        </pc:spChg>
        <pc:spChg chg="add">
          <ac:chgData name="VORAPOL KONGPRASERTAMORN" userId="e8fe8d21-39b7-4a65-9a09-526eface0770" providerId="ADAL" clId="{73E8FBB3-AB87-4366-ADC9-4E8CD81897BF}" dt="2024-03-03T17:42:31.530" v="519" actId="26606"/>
          <ac:spMkLst>
            <pc:docMk/>
            <pc:sldMk cId="166292340" sldId="338"/>
            <ac:spMk id="11" creationId="{081E4A58-353D-44AE-B2FC-2A74E2E400F7}"/>
          </ac:spMkLst>
        </pc:spChg>
        <pc:spChg chg="del">
          <ac:chgData name="VORAPOL KONGPRASERTAMORN" userId="e8fe8d21-39b7-4a65-9a09-526eface0770" providerId="ADAL" clId="{73E8FBB3-AB87-4366-ADC9-4E8CD81897BF}" dt="2024-03-03T17:42:07.049" v="515"/>
          <ac:spMkLst>
            <pc:docMk/>
            <pc:sldMk cId="166292340" sldId="338"/>
            <ac:spMk id="12" creationId="{86890754-6DC1-022E-910F-A5AC347A102D}"/>
          </ac:spMkLst>
        </pc:spChg>
        <pc:spChg chg="del">
          <ac:chgData name="VORAPOL KONGPRASERTAMORN" userId="e8fe8d21-39b7-4a65-9a09-526eface0770" providerId="ADAL" clId="{73E8FBB3-AB87-4366-ADC9-4E8CD81897BF}" dt="2024-03-03T17:42:07.049" v="515"/>
          <ac:spMkLst>
            <pc:docMk/>
            <pc:sldMk cId="166292340" sldId="338"/>
            <ac:spMk id="14" creationId="{3D9D10D5-CEC8-54F8-319F-9B0A15BF7CE8}"/>
          </ac:spMkLst>
        </pc:spChg>
        <pc:spChg chg="del">
          <ac:chgData name="VORAPOL KONGPRASERTAMORN" userId="e8fe8d21-39b7-4a65-9a09-526eface0770" providerId="ADAL" clId="{73E8FBB3-AB87-4366-ADC9-4E8CD81897BF}" dt="2024-03-03T17:42:07.049" v="515"/>
          <ac:spMkLst>
            <pc:docMk/>
            <pc:sldMk cId="166292340" sldId="338"/>
            <ac:spMk id="16" creationId="{6BE5B215-C5D7-2E21-C680-EF76616AF192}"/>
          </ac:spMkLst>
        </pc:spChg>
      </pc:sldChg>
      <pc:sldChg chg="addSp delSp add del setBg delDesignElem">
        <pc:chgData name="VORAPOL KONGPRASERTAMORN" userId="e8fe8d21-39b7-4a65-9a09-526eface0770" providerId="ADAL" clId="{73E8FBB3-AB87-4366-ADC9-4E8CD81897BF}" dt="2024-03-03T13:26:35.142" v="9"/>
        <pc:sldMkLst>
          <pc:docMk/>
          <pc:sldMk cId="1064133984" sldId="338"/>
        </pc:sldMkLst>
        <pc:spChg chg="add del">
          <ac:chgData name="VORAPOL KONGPRASERTAMORN" userId="e8fe8d21-39b7-4a65-9a09-526eface0770" providerId="ADAL" clId="{73E8FBB3-AB87-4366-ADC9-4E8CD81897BF}" dt="2024-03-03T13:26:35.142" v="9"/>
          <ac:spMkLst>
            <pc:docMk/>
            <pc:sldMk cId="1064133984" sldId="338"/>
            <ac:spMk id="34" creationId="{5867F930-FCC3-4CEC-0085-3CC54C19753B}"/>
          </ac:spMkLst>
        </pc:spChg>
        <pc:spChg chg="add del">
          <ac:chgData name="VORAPOL KONGPRASERTAMORN" userId="e8fe8d21-39b7-4a65-9a09-526eface0770" providerId="ADAL" clId="{73E8FBB3-AB87-4366-ADC9-4E8CD81897BF}" dt="2024-03-03T13:26:35.142" v="9"/>
          <ac:spMkLst>
            <pc:docMk/>
            <pc:sldMk cId="1064133984" sldId="338"/>
            <ac:spMk id="40" creationId="{3386B45B-5AEF-23A4-AA09-01C97158EB36}"/>
          </ac:spMkLst>
        </pc:spChg>
        <pc:grpChg chg="add del">
          <ac:chgData name="VORAPOL KONGPRASERTAMORN" userId="e8fe8d21-39b7-4a65-9a09-526eface0770" providerId="ADAL" clId="{73E8FBB3-AB87-4366-ADC9-4E8CD81897BF}" dt="2024-03-03T13:26:35.142" v="9"/>
          <ac:grpSpMkLst>
            <pc:docMk/>
            <pc:sldMk cId="1064133984" sldId="338"/>
            <ac:grpSpMk id="36" creationId="{1E3D5C32-D2B9-52E8-A75E-09CB2677DBA3}"/>
          </ac:grpSpMkLst>
        </pc:grpChg>
      </pc:sldChg>
      <pc:sldChg chg="addSp delSp add del setBg delDesignElem">
        <pc:chgData name="VORAPOL KONGPRASERTAMORN" userId="e8fe8d21-39b7-4a65-9a09-526eface0770" providerId="ADAL" clId="{73E8FBB3-AB87-4366-ADC9-4E8CD81897BF}" dt="2024-03-03T13:26:30.277" v="6"/>
        <pc:sldMkLst>
          <pc:docMk/>
          <pc:sldMk cId="3667447833" sldId="338"/>
        </pc:sldMkLst>
        <pc:spChg chg="add del">
          <ac:chgData name="VORAPOL KONGPRASERTAMORN" userId="e8fe8d21-39b7-4a65-9a09-526eface0770" providerId="ADAL" clId="{73E8FBB3-AB87-4366-ADC9-4E8CD81897BF}" dt="2024-03-03T13:26:30.277" v="6"/>
          <ac:spMkLst>
            <pc:docMk/>
            <pc:sldMk cId="3667447833" sldId="338"/>
            <ac:spMk id="34" creationId="{358013DF-DA92-4576-AF2E-3A085FA4DFA6}"/>
          </ac:spMkLst>
        </pc:spChg>
        <pc:spChg chg="add del">
          <ac:chgData name="VORAPOL KONGPRASERTAMORN" userId="e8fe8d21-39b7-4a65-9a09-526eface0770" providerId="ADAL" clId="{73E8FBB3-AB87-4366-ADC9-4E8CD81897BF}" dt="2024-03-03T13:26:30.277" v="6"/>
          <ac:spMkLst>
            <pc:docMk/>
            <pc:sldMk cId="3667447833" sldId="338"/>
            <ac:spMk id="40" creationId="{ED58BDA3-1A3D-7D01-9091-9BE4F9A3865C}"/>
          </ac:spMkLst>
        </pc:spChg>
        <pc:grpChg chg="add del">
          <ac:chgData name="VORAPOL KONGPRASERTAMORN" userId="e8fe8d21-39b7-4a65-9a09-526eface0770" providerId="ADAL" clId="{73E8FBB3-AB87-4366-ADC9-4E8CD81897BF}" dt="2024-03-03T13:26:30.277" v="6"/>
          <ac:grpSpMkLst>
            <pc:docMk/>
            <pc:sldMk cId="3667447833" sldId="338"/>
            <ac:grpSpMk id="36" creationId="{290C84DA-200B-2912-BB21-CA19C3EC7AB4}"/>
          </ac:grpSpMkLst>
        </pc:grpChg>
      </pc:sldChg>
      <pc:sldMasterChg chg="setBg modSldLayout">
        <pc:chgData name="VORAPOL KONGPRASERTAMORN" userId="e8fe8d21-39b7-4a65-9a09-526eface0770" providerId="ADAL" clId="{73E8FBB3-AB87-4366-ADC9-4E8CD81897BF}" dt="2024-03-04T02:55:47.914" v="1113"/>
        <pc:sldMasterMkLst>
          <pc:docMk/>
          <pc:sldMasterMk cId="1036615527" sldId="2147483899"/>
        </pc:sldMasterMkLst>
        <pc:sldLayoutChg chg="setBg">
          <pc:chgData name="VORAPOL KONGPRASERTAMORN" userId="e8fe8d21-39b7-4a65-9a09-526eface0770" providerId="ADAL" clId="{73E8FBB3-AB87-4366-ADC9-4E8CD81897BF}" dt="2024-03-04T02:55:47.914" v="1113"/>
          <pc:sldLayoutMkLst>
            <pc:docMk/>
            <pc:sldMasterMk cId="1036615527" sldId="2147483899"/>
            <pc:sldLayoutMk cId="1921766043" sldId="2147483900"/>
          </pc:sldLayoutMkLst>
        </pc:sldLayoutChg>
        <pc:sldLayoutChg chg="setBg">
          <pc:chgData name="VORAPOL KONGPRASERTAMORN" userId="e8fe8d21-39b7-4a65-9a09-526eface0770" providerId="ADAL" clId="{73E8FBB3-AB87-4366-ADC9-4E8CD81897BF}" dt="2024-03-04T02:55:47.914" v="1113"/>
          <pc:sldLayoutMkLst>
            <pc:docMk/>
            <pc:sldMasterMk cId="1036615527" sldId="2147483899"/>
            <pc:sldLayoutMk cId="74691848" sldId="2147483901"/>
          </pc:sldLayoutMkLst>
        </pc:sldLayoutChg>
        <pc:sldLayoutChg chg="setBg">
          <pc:chgData name="VORAPOL KONGPRASERTAMORN" userId="e8fe8d21-39b7-4a65-9a09-526eface0770" providerId="ADAL" clId="{73E8FBB3-AB87-4366-ADC9-4E8CD81897BF}" dt="2024-03-04T02:55:47.914" v="1113"/>
          <pc:sldLayoutMkLst>
            <pc:docMk/>
            <pc:sldMasterMk cId="1036615527" sldId="2147483899"/>
            <pc:sldLayoutMk cId="3786223218" sldId="2147483902"/>
          </pc:sldLayoutMkLst>
        </pc:sldLayoutChg>
        <pc:sldLayoutChg chg="setBg">
          <pc:chgData name="VORAPOL KONGPRASERTAMORN" userId="e8fe8d21-39b7-4a65-9a09-526eface0770" providerId="ADAL" clId="{73E8FBB3-AB87-4366-ADC9-4E8CD81897BF}" dt="2024-03-04T02:55:47.914" v="1113"/>
          <pc:sldLayoutMkLst>
            <pc:docMk/>
            <pc:sldMasterMk cId="1036615527" sldId="2147483899"/>
            <pc:sldLayoutMk cId="1452824979" sldId="2147483903"/>
          </pc:sldLayoutMkLst>
        </pc:sldLayoutChg>
        <pc:sldLayoutChg chg="setBg">
          <pc:chgData name="VORAPOL KONGPRASERTAMORN" userId="e8fe8d21-39b7-4a65-9a09-526eface0770" providerId="ADAL" clId="{73E8FBB3-AB87-4366-ADC9-4E8CD81897BF}" dt="2024-03-04T02:55:47.914" v="1113"/>
          <pc:sldLayoutMkLst>
            <pc:docMk/>
            <pc:sldMasterMk cId="1036615527" sldId="2147483899"/>
            <pc:sldLayoutMk cId="1119270755" sldId="2147483904"/>
          </pc:sldLayoutMkLst>
        </pc:sldLayoutChg>
        <pc:sldLayoutChg chg="setBg">
          <pc:chgData name="VORAPOL KONGPRASERTAMORN" userId="e8fe8d21-39b7-4a65-9a09-526eface0770" providerId="ADAL" clId="{73E8FBB3-AB87-4366-ADC9-4E8CD81897BF}" dt="2024-03-04T02:55:47.914" v="1113"/>
          <pc:sldLayoutMkLst>
            <pc:docMk/>
            <pc:sldMasterMk cId="1036615527" sldId="2147483899"/>
            <pc:sldLayoutMk cId="2463680773" sldId="2147483905"/>
          </pc:sldLayoutMkLst>
        </pc:sldLayoutChg>
        <pc:sldLayoutChg chg="setBg">
          <pc:chgData name="VORAPOL KONGPRASERTAMORN" userId="e8fe8d21-39b7-4a65-9a09-526eface0770" providerId="ADAL" clId="{73E8FBB3-AB87-4366-ADC9-4E8CD81897BF}" dt="2024-03-04T02:55:47.914" v="1113"/>
          <pc:sldLayoutMkLst>
            <pc:docMk/>
            <pc:sldMasterMk cId="1036615527" sldId="2147483899"/>
            <pc:sldLayoutMk cId="2272603491" sldId="2147483906"/>
          </pc:sldLayoutMkLst>
        </pc:sldLayoutChg>
        <pc:sldLayoutChg chg="setBg">
          <pc:chgData name="VORAPOL KONGPRASERTAMORN" userId="e8fe8d21-39b7-4a65-9a09-526eface0770" providerId="ADAL" clId="{73E8FBB3-AB87-4366-ADC9-4E8CD81897BF}" dt="2024-03-04T02:55:47.914" v="1113"/>
          <pc:sldLayoutMkLst>
            <pc:docMk/>
            <pc:sldMasterMk cId="1036615527" sldId="2147483899"/>
            <pc:sldLayoutMk cId="3240209949" sldId="2147483907"/>
          </pc:sldLayoutMkLst>
        </pc:sldLayoutChg>
        <pc:sldLayoutChg chg="setBg">
          <pc:chgData name="VORAPOL KONGPRASERTAMORN" userId="e8fe8d21-39b7-4a65-9a09-526eface0770" providerId="ADAL" clId="{73E8FBB3-AB87-4366-ADC9-4E8CD81897BF}" dt="2024-03-04T02:55:47.914" v="1113"/>
          <pc:sldLayoutMkLst>
            <pc:docMk/>
            <pc:sldMasterMk cId="1036615527" sldId="2147483899"/>
            <pc:sldLayoutMk cId="2784179837" sldId="2147483908"/>
          </pc:sldLayoutMkLst>
        </pc:sldLayoutChg>
        <pc:sldLayoutChg chg="setBg">
          <pc:chgData name="VORAPOL KONGPRASERTAMORN" userId="e8fe8d21-39b7-4a65-9a09-526eface0770" providerId="ADAL" clId="{73E8FBB3-AB87-4366-ADC9-4E8CD81897BF}" dt="2024-03-04T02:55:47.914" v="1113"/>
          <pc:sldLayoutMkLst>
            <pc:docMk/>
            <pc:sldMasterMk cId="1036615527" sldId="2147483899"/>
            <pc:sldLayoutMk cId="1822111075" sldId="2147483909"/>
          </pc:sldLayoutMkLst>
        </pc:sldLayoutChg>
        <pc:sldLayoutChg chg="setBg">
          <pc:chgData name="VORAPOL KONGPRASERTAMORN" userId="e8fe8d21-39b7-4a65-9a09-526eface0770" providerId="ADAL" clId="{73E8FBB3-AB87-4366-ADC9-4E8CD81897BF}" dt="2024-03-04T02:55:47.914" v="1113"/>
          <pc:sldLayoutMkLst>
            <pc:docMk/>
            <pc:sldMasterMk cId="1036615527" sldId="2147483899"/>
            <pc:sldLayoutMk cId="510668559" sldId="2147483910"/>
          </pc:sldLayoutMkLst>
        </pc:sldLayoutChg>
        <pc:sldLayoutChg chg="setBg">
          <pc:chgData name="VORAPOL KONGPRASERTAMORN" userId="e8fe8d21-39b7-4a65-9a09-526eface0770" providerId="ADAL" clId="{73E8FBB3-AB87-4366-ADC9-4E8CD81897BF}" dt="2024-03-04T02:55:47.914" v="1113"/>
          <pc:sldLayoutMkLst>
            <pc:docMk/>
            <pc:sldMasterMk cId="1036615527" sldId="2147483899"/>
            <pc:sldLayoutMk cId="738461448" sldId="2147483992"/>
          </pc:sldLayoutMkLst>
        </pc:sldLayoutChg>
      </pc:sldMasterChg>
      <pc:sldMasterChg chg="setBg modSldLayout">
        <pc:chgData name="VORAPOL KONGPRASERTAMORN" userId="e8fe8d21-39b7-4a65-9a09-526eface0770" providerId="ADAL" clId="{73E8FBB3-AB87-4366-ADC9-4E8CD81897BF}" dt="2024-03-04T02:55:47.914" v="1113"/>
        <pc:sldMasterMkLst>
          <pc:docMk/>
          <pc:sldMasterMk cId="271528201" sldId="2147483954"/>
        </pc:sldMasterMkLst>
        <pc:sldLayoutChg chg="setBg">
          <pc:chgData name="VORAPOL KONGPRASERTAMORN" userId="e8fe8d21-39b7-4a65-9a09-526eface0770" providerId="ADAL" clId="{73E8FBB3-AB87-4366-ADC9-4E8CD81897BF}" dt="2024-03-04T02:55:47.914" v="1113"/>
          <pc:sldLayoutMkLst>
            <pc:docMk/>
            <pc:sldMasterMk cId="271528201" sldId="2147483954"/>
            <pc:sldLayoutMk cId="230996994" sldId="2147483925"/>
          </pc:sldLayoutMkLst>
        </pc:sldLayoutChg>
        <pc:sldLayoutChg chg="setBg">
          <pc:chgData name="VORAPOL KONGPRASERTAMORN" userId="e8fe8d21-39b7-4a65-9a09-526eface0770" providerId="ADAL" clId="{73E8FBB3-AB87-4366-ADC9-4E8CD81897BF}" dt="2024-03-04T02:55:47.914" v="1113"/>
          <pc:sldLayoutMkLst>
            <pc:docMk/>
            <pc:sldMasterMk cId="271528201" sldId="2147483954"/>
            <pc:sldLayoutMk cId="3665757571" sldId="2147483927"/>
          </pc:sldLayoutMkLst>
        </pc:sldLayoutChg>
        <pc:sldLayoutChg chg="setBg">
          <pc:chgData name="VORAPOL KONGPRASERTAMORN" userId="e8fe8d21-39b7-4a65-9a09-526eface0770" providerId="ADAL" clId="{73E8FBB3-AB87-4366-ADC9-4E8CD81897BF}" dt="2024-03-04T02:55:47.914" v="1113"/>
          <pc:sldLayoutMkLst>
            <pc:docMk/>
            <pc:sldMasterMk cId="271528201" sldId="2147483954"/>
            <pc:sldLayoutMk cId="69088292" sldId="2147483955"/>
          </pc:sldLayoutMkLst>
        </pc:sldLayoutChg>
        <pc:sldLayoutChg chg="setBg">
          <pc:chgData name="VORAPOL KONGPRASERTAMORN" userId="e8fe8d21-39b7-4a65-9a09-526eface0770" providerId="ADAL" clId="{73E8FBB3-AB87-4366-ADC9-4E8CD81897BF}" dt="2024-03-04T02:55:47.914" v="1113"/>
          <pc:sldLayoutMkLst>
            <pc:docMk/>
            <pc:sldMasterMk cId="271528201" sldId="2147483954"/>
            <pc:sldLayoutMk cId="2797599474" sldId="2147483956"/>
          </pc:sldLayoutMkLst>
        </pc:sldLayoutChg>
        <pc:sldLayoutChg chg="setBg">
          <pc:chgData name="VORAPOL KONGPRASERTAMORN" userId="e8fe8d21-39b7-4a65-9a09-526eface0770" providerId="ADAL" clId="{73E8FBB3-AB87-4366-ADC9-4E8CD81897BF}" dt="2024-03-04T02:55:47.914" v="1113"/>
          <pc:sldLayoutMkLst>
            <pc:docMk/>
            <pc:sldMasterMk cId="271528201" sldId="2147483954"/>
            <pc:sldLayoutMk cId="1764457597" sldId="2147483957"/>
          </pc:sldLayoutMkLst>
        </pc:sldLayoutChg>
        <pc:sldLayoutChg chg="setBg">
          <pc:chgData name="VORAPOL KONGPRASERTAMORN" userId="e8fe8d21-39b7-4a65-9a09-526eface0770" providerId="ADAL" clId="{73E8FBB3-AB87-4366-ADC9-4E8CD81897BF}" dt="2024-03-04T02:55:47.914" v="1113"/>
          <pc:sldLayoutMkLst>
            <pc:docMk/>
            <pc:sldMasterMk cId="271528201" sldId="2147483954"/>
            <pc:sldLayoutMk cId="1484473412" sldId="2147483958"/>
          </pc:sldLayoutMkLst>
        </pc:sldLayoutChg>
        <pc:sldLayoutChg chg="setBg">
          <pc:chgData name="VORAPOL KONGPRASERTAMORN" userId="e8fe8d21-39b7-4a65-9a09-526eface0770" providerId="ADAL" clId="{73E8FBB3-AB87-4366-ADC9-4E8CD81897BF}" dt="2024-03-04T02:55:47.914" v="1113"/>
          <pc:sldLayoutMkLst>
            <pc:docMk/>
            <pc:sldMasterMk cId="271528201" sldId="2147483954"/>
            <pc:sldLayoutMk cId="3345373946" sldId="2147483959"/>
          </pc:sldLayoutMkLst>
        </pc:sldLayoutChg>
        <pc:sldLayoutChg chg="setBg">
          <pc:chgData name="VORAPOL KONGPRASERTAMORN" userId="e8fe8d21-39b7-4a65-9a09-526eface0770" providerId="ADAL" clId="{73E8FBB3-AB87-4366-ADC9-4E8CD81897BF}" dt="2024-03-04T02:55:47.914" v="1113"/>
          <pc:sldLayoutMkLst>
            <pc:docMk/>
            <pc:sldMasterMk cId="271528201" sldId="2147483954"/>
            <pc:sldLayoutMk cId="3286443627" sldId="2147483960"/>
          </pc:sldLayoutMkLst>
        </pc:sldLayoutChg>
        <pc:sldLayoutChg chg="setBg">
          <pc:chgData name="VORAPOL KONGPRASERTAMORN" userId="e8fe8d21-39b7-4a65-9a09-526eface0770" providerId="ADAL" clId="{73E8FBB3-AB87-4366-ADC9-4E8CD81897BF}" dt="2024-03-04T02:55:47.914" v="1113"/>
          <pc:sldLayoutMkLst>
            <pc:docMk/>
            <pc:sldMasterMk cId="271528201" sldId="2147483954"/>
            <pc:sldLayoutMk cId="981123084" sldId="2147483961"/>
          </pc:sldLayoutMkLst>
        </pc:sldLayoutChg>
        <pc:sldLayoutChg chg="setBg">
          <pc:chgData name="VORAPOL KONGPRASERTAMORN" userId="e8fe8d21-39b7-4a65-9a09-526eface0770" providerId="ADAL" clId="{73E8FBB3-AB87-4366-ADC9-4E8CD81897BF}" dt="2024-03-04T02:55:47.914" v="1113"/>
          <pc:sldLayoutMkLst>
            <pc:docMk/>
            <pc:sldMasterMk cId="271528201" sldId="2147483954"/>
            <pc:sldLayoutMk cId="2220328126" sldId="2147483962"/>
          </pc:sldLayoutMkLst>
        </pc:sldLayoutChg>
        <pc:sldLayoutChg chg="setBg">
          <pc:chgData name="VORAPOL KONGPRASERTAMORN" userId="e8fe8d21-39b7-4a65-9a09-526eface0770" providerId="ADAL" clId="{73E8FBB3-AB87-4366-ADC9-4E8CD81897BF}" dt="2024-03-04T02:55:47.914" v="1113"/>
          <pc:sldLayoutMkLst>
            <pc:docMk/>
            <pc:sldMasterMk cId="271528201" sldId="2147483954"/>
            <pc:sldLayoutMk cId="1038856085" sldId="2147483963"/>
          </pc:sldLayoutMkLst>
        </pc:sldLayoutChg>
        <pc:sldLayoutChg chg="setBg">
          <pc:chgData name="VORAPOL KONGPRASERTAMORN" userId="e8fe8d21-39b7-4a65-9a09-526eface0770" providerId="ADAL" clId="{73E8FBB3-AB87-4366-ADC9-4E8CD81897BF}" dt="2024-03-04T02:55:47.914" v="1113"/>
          <pc:sldLayoutMkLst>
            <pc:docMk/>
            <pc:sldMasterMk cId="271528201" sldId="2147483954"/>
            <pc:sldLayoutMk cId="2832822404" sldId="2147483964"/>
          </pc:sldLayoutMkLst>
        </pc:sldLayoutChg>
        <pc:sldLayoutChg chg="setBg">
          <pc:chgData name="VORAPOL KONGPRASERTAMORN" userId="e8fe8d21-39b7-4a65-9a09-526eface0770" providerId="ADAL" clId="{73E8FBB3-AB87-4366-ADC9-4E8CD81897BF}" dt="2024-03-04T02:55:47.914" v="1113"/>
          <pc:sldLayoutMkLst>
            <pc:docMk/>
            <pc:sldMasterMk cId="271528201" sldId="2147483954"/>
            <pc:sldLayoutMk cId="119646142" sldId="2147483965"/>
          </pc:sldLayoutMkLst>
        </pc:sldLayoutChg>
        <pc:sldLayoutChg chg="setBg">
          <pc:chgData name="VORAPOL KONGPRASERTAMORN" userId="e8fe8d21-39b7-4a65-9a09-526eface0770" providerId="ADAL" clId="{73E8FBB3-AB87-4366-ADC9-4E8CD81897BF}" dt="2024-03-04T02:55:47.914" v="1113"/>
          <pc:sldLayoutMkLst>
            <pc:docMk/>
            <pc:sldMasterMk cId="271528201" sldId="2147483954"/>
            <pc:sldLayoutMk cId="1071403462" sldId="2147483966"/>
          </pc:sldLayoutMkLst>
        </pc:sldLayoutChg>
      </pc:sldMasterChg>
      <pc:sldMasterChg chg="setBg modSldLayout">
        <pc:chgData name="VORAPOL KONGPRASERTAMORN" userId="e8fe8d21-39b7-4a65-9a09-526eface0770" providerId="ADAL" clId="{73E8FBB3-AB87-4366-ADC9-4E8CD81897BF}" dt="2024-03-04T02:55:47.914" v="1113"/>
        <pc:sldMasterMkLst>
          <pc:docMk/>
          <pc:sldMasterMk cId="274025910" sldId="2147483967"/>
        </pc:sldMasterMkLst>
        <pc:sldLayoutChg chg="setBg">
          <pc:chgData name="VORAPOL KONGPRASERTAMORN" userId="e8fe8d21-39b7-4a65-9a09-526eface0770" providerId="ADAL" clId="{73E8FBB3-AB87-4366-ADC9-4E8CD81897BF}" dt="2024-03-04T02:55:47.914" v="1113"/>
          <pc:sldLayoutMkLst>
            <pc:docMk/>
            <pc:sldMasterMk cId="274025910" sldId="2147483967"/>
            <pc:sldLayoutMk cId="1021098811" sldId="2147483968"/>
          </pc:sldLayoutMkLst>
        </pc:sldLayoutChg>
        <pc:sldLayoutChg chg="setBg">
          <pc:chgData name="VORAPOL KONGPRASERTAMORN" userId="e8fe8d21-39b7-4a65-9a09-526eface0770" providerId="ADAL" clId="{73E8FBB3-AB87-4366-ADC9-4E8CD81897BF}" dt="2024-03-04T02:55:47.914" v="1113"/>
          <pc:sldLayoutMkLst>
            <pc:docMk/>
            <pc:sldMasterMk cId="274025910" sldId="2147483967"/>
            <pc:sldLayoutMk cId="1710321856" sldId="2147483969"/>
          </pc:sldLayoutMkLst>
        </pc:sldLayoutChg>
        <pc:sldLayoutChg chg="setBg">
          <pc:chgData name="VORAPOL KONGPRASERTAMORN" userId="e8fe8d21-39b7-4a65-9a09-526eface0770" providerId="ADAL" clId="{73E8FBB3-AB87-4366-ADC9-4E8CD81897BF}" dt="2024-03-04T02:55:47.914" v="1113"/>
          <pc:sldLayoutMkLst>
            <pc:docMk/>
            <pc:sldMasterMk cId="274025910" sldId="2147483967"/>
            <pc:sldLayoutMk cId="525756018" sldId="2147483970"/>
          </pc:sldLayoutMkLst>
        </pc:sldLayoutChg>
      </pc:sldMasterChg>
      <pc:sldMasterChg chg="setBg modSldLayout">
        <pc:chgData name="VORAPOL KONGPRASERTAMORN" userId="e8fe8d21-39b7-4a65-9a09-526eface0770" providerId="ADAL" clId="{73E8FBB3-AB87-4366-ADC9-4E8CD81897BF}" dt="2024-03-04T02:55:47.914" v="1113"/>
        <pc:sldMasterMkLst>
          <pc:docMk/>
          <pc:sldMasterMk cId="1722185033" sldId="2147483971"/>
        </pc:sldMasterMkLst>
        <pc:sldLayoutChg chg="setBg">
          <pc:chgData name="VORAPOL KONGPRASERTAMORN" userId="e8fe8d21-39b7-4a65-9a09-526eface0770" providerId="ADAL" clId="{73E8FBB3-AB87-4366-ADC9-4E8CD81897BF}" dt="2024-03-04T02:55:47.914" v="1113"/>
          <pc:sldLayoutMkLst>
            <pc:docMk/>
            <pc:sldMasterMk cId="1722185033" sldId="2147483971"/>
            <pc:sldLayoutMk cId="3033498024" sldId="2147483972"/>
          </pc:sldLayoutMkLst>
        </pc:sldLayoutChg>
        <pc:sldLayoutChg chg="setBg">
          <pc:chgData name="VORAPOL KONGPRASERTAMORN" userId="e8fe8d21-39b7-4a65-9a09-526eface0770" providerId="ADAL" clId="{73E8FBB3-AB87-4366-ADC9-4E8CD81897BF}" dt="2024-03-04T02:55:47.914" v="1113"/>
          <pc:sldLayoutMkLst>
            <pc:docMk/>
            <pc:sldMasterMk cId="1722185033" sldId="2147483971"/>
            <pc:sldLayoutMk cId="4285193417" sldId="2147483973"/>
          </pc:sldLayoutMkLst>
        </pc:sldLayoutChg>
        <pc:sldLayoutChg chg="setBg">
          <pc:chgData name="VORAPOL KONGPRASERTAMORN" userId="e8fe8d21-39b7-4a65-9a09-526eface0770" providerId="ADAL" clId="{73E8FBB3-AB87-4366-ADC9-4E8CD81897BF}" dt="2024-03-04T02:55:47.914" v="1113"/>
          <pc:sldLayoutMkLst>
            <pc:docMk/>
            <pc:sldMasterMk cId="1722185033" sldId="2147483971"/>
            <pc:sldLayoutMk cId="3315973361" sldId="2147483974"/>
          </pc:sldLayoutMkLst>
        </pc:sldLayoutChg>
      </pc:sldMasterChg>
      <pc:sldMasterChg chg="setBg modSldLayout">
        <pc:chgData name="VORAPOL KONGPRASERTAMORN" userId="e8fe8d21-39b7-4a65-9a09-526eface0770" providerId="ADAL" clId="{73E8FBB3-AB87-4366-ADC9-4E8CD81897BF}" dt="2024-03-04T02:55:47.914" v="1113"/>
        <pc:sldMasterMkLst>
          <pc:docMk/>
          <pc:sldMasterMk cId="2276767721" sldId="2147483975"/>
        </pc:sldMasterMkLst>
        <pc:sldLayoutChg chg="setBg">
          <pc:chgData name="VORAPOL KONGPRASERTAMORN" userId="e8fe8d21-39b7-4a65-9a09-526eface0770" providerId="ADAL" clId="{73E8FBB3-AB87-4366-ADC9-4E8CD81897BF}" dt="2024-03-04T02:55:47.914" v="1113"/>
          <pc:sldLayoutMkLst>
            <pc:docMk/>
            <pc:sldMasterMk cId="2276767721" sldId="2147483975"/>
            <pc:sldLayoutMk cId="3745905928" sldId="2147483976"/>
          </pc:sldLayoutMkLst>
        </pc:sldLayoutChg>
        <pc:sldLayoutChg chg="setBg">
          <pc:chgData name="VORAPOL KONGPRASERTAMORN" userId="e8fe8d21-39b7-4a65-9a09-526eface0770" providerId="ADAL" clId="{73E8FBB3-AB87-4366-ADC9-4E8CD81897BF}" dt="2024-03-04T02:55:47.914" v="1113"/>
          <pc:sldLayoutMkLst>
            <pc:docMk/>
            <pc:sldMasterMk cId="2276767721" sldId="2147483975"/>
            <pc:sldLayoutMk cId="1184734264" sldId="2147483977"/>
          </pc:sldLayoutMkLst>
        </pc:sldLayoutChg>
        <pc:sldLayoutChg chg="setBg">
          <pc:chgData name="VORAPOL KONGPRASERTAMORN" userId="e8fe8d21-39b7-4a65-9a09-526eface0770" providerId="ADAL" clId="{73E8FBB3-AB87-4366-ADC9-4E8CD81897BF}" dt="2024-03-04T02:55:47.914" v="1113"/>
          <pc:sldLayoutMkLst>
            <pc:docMk/>
            <pc:sldMasterMk cId="2276767721" sldId="2147483975"/>
            <pc:sldLayoutMk cId="2821358934" sldId="2147483978"/>
          </pc:sldLayoutMkLst>
        </pc:sldLayoutChg>
      </pc:sldMasterChg>
      <pc:sldMasterChg chg="setBg modSldLayout">
        <pc:chgData name="VORAPOL KONGPRASERTAMORN" userId="e8fe8d21-39b7-4a65-9a09-526eface0770" providerId="ADAL" clId="{73E8FBB3-AB87-4366-ADC9-4E8CD81897BF}" dt="2024-03-04T02:55:47.914" v="1113"/>
        <pc:sldMasterMkLst>
          <pc:docMk/>
          <pc:sldMasterMk cId="1897493707" sldId="2147483979"/>
        </pc:sldMasterMkLst>
        <pc:sldLayoutChg chg="setBg">
          <pc:chgData name="VORAPOL KONGPRASERTAMORN" userId="e8fe8d21-39b7-4a65-9a09-526eface0770" providerId="ADAL" clId="{73E8FBB3-AB87-4366-ADC9-4E8CD81897BF}" dt="2024-03-04T02:55:47.914" v="1113"/>
          <pc:sldLayoutMkLst>
            <pc:docMk/>
            <pc:sldMasterMk cId="1897493707" sldId="2147483979"/>
            <pc:sldLayoutMk cId="2060197068" sldId="2147483980"/>
          </pc:sldLayoutMkLst>
        </pc:sldLayoutChg>
        <pc:sldLayoutChg chg="setBg">
          <pc:chgData name="VORAPOL KONGPRASERTAMORN" userId="e8fe8d21-39b7-4a65-9a09-526eface0770" providerId="ADAL" clId="{73E8FBB3-AB87-4366-ADC9-4E8CD81897BF}" dt="2024-03-04T02:55:47.914" v="1113"/>
          <pc:sldLayoutMkLst>
            <pc:docMk/>
            <pc:sldMasterMk cId="1897493707" sldId="2147483979"/>
            <pc:sldLayoutMk cId="1188498845" sldId="2147483981"/>
          </pc:sldLayoutMkLst>
        </pc:sldLayoutChg>
        <pc:sldLayoutChg chg="setBg">
          <pc:chgData name="VORAPOL KONGPRASERTAMORN" userId="e8fe8d21-39b7-4a65-9a09-526eface0770" providerId="ADAL" clId="{73E8FBB3-AB87-4366-ADC9-4E8CD81897BF}" dt="2024-03-04T02:55:47.914" v="1113"/>
          <pc:sldLayoutMkLst>
            <pc:docMk/>
            <pc:sldMasterMk cId="1897493707" sldId="2147483979"/>
            <pc:sldLayoutMk cId="247262949" sldId="2147483982"/>
          </pc:sldLayoutMkLst>
        </pc:sldLayoutChg>
        <pc:sldLayoutChg chg="setBg">
          <pc:chgData name="VORAPOL KONGPRASERTAMORN" userId="e8fe8d21-39b7-4a65-9a09-526eface0770" providerId="ADAL" clId="{73E8FBB3-AB87-4366-ADC9-4E8CD81897BF}" dt="2024-03-04T02:55:47.914" v="1113"/>
          <pc:sldLayoutMkLst>
            <pc:docMk/>
            <pc:sldMasterMk cId="1897493707" sldId="2147483979"/>
            <pc:sldLayoutMk cId="2324969750" sldId="2147483983"/>
          </pc:sldLayoutMkLst>
        </pc:sldLayoutChg>
        <pc:sldLayoutChg chg="setBg">
          <pc:chgData name="VORAPOL KONGPRASERTAMORN" userId="e8fe8d21-39b7-4a65-9a09-526eface0770" providerId="ADAL" clId="{73E8FBB3-AB87-4366-ADC9-4E8CD81897BF}" dt="2024-03-04T02:55:47.914" v="1113"/>
          <pc:sldLayoutMkLst>
            <pc:docMk/>
            <pc:sldMasterMk cId="1897493707" sldId="2147483979"/>
            <pc:sldLayoutMk cId="98921591" sldId="2147483984"/>
          </pc:sldLayoutMkLst>
        </pc:sldLayoutChg>
        <pc:sldLayoutChg chg="setBg">
          <pc:chgData name="VORAPOL KONGPRASERTAMORN" userId="e8fe8d21-39b7-4a65-9a09-526eface0770" providerId="ADAL" clId="{73E8FBB3-AB87-4366-ADC9-4E8CD81897BF}" dt="2024-03-04T02:55:47.914" v="1113"/>
          <pc:sldLayoutMkLst>
            <pc:docMk/>
            <pc:sldMasterMk cId="1897493707" sldId="2147483979"/>
            <pc:sldLayoutMk cId="1890027466" sldId="2147483985"/>
          </pc:sldLayoutMkLst>
        </pc:sldLayoutChg>
        <pc:sldLayoutChg chg="setBg">
          <pc:chgData name="VORAPOL KONGPRASERTAMORN" userId="e8fe8d21-39b7-4a65-9a09-526eface0770" providerId="ADAL" clId="{73E8FBB3-AB87-4366-ADC9-4E8CD81897BF}" dt="2024-03-04T02:55:47.914" v="1113"/>
          <pc:sldLayoutMkLst>
            <pc:docMk/>
            <pc:sldMasterMk cId="1897493707" sldId="2147483979"/>
            <pc:sldLayoutMk cId="3661040735" sldId="2147483986"/>
          </pc:sldLayoutMkLst>
        </pc:sldLayoutChg>
        <pc:sldLayoutChg chg="setBg">
          <pc:chgData name="VORAPOL KONGPRASERTAMORN" userId="e8fe8d21-39b7-4a65-9a09-526eface0770" providerId="ADAL" clId="{73E8FBB3-AB87-4366-ADC9-4E8CD81897BF}" dt="2024-03-04T02:55:47.914" v="1113"/>
          <pc:sldLayoutMkLst>
            <pc:docMk/>
            <pc:sldMasterMk cId="1897493707" sldId="2147483979"/>
            <pc:sldLayoutMk cId="780100567" sldId="2147483987"/>
          </pc:sldLayoutMkLst>
        </pc:sldLayoutChg>
        <pc:sldLayoutChg chg="setBg">
          <pc:chgData name="VORAPOL KONGPRASERTAMORN" userId="e8fe8d21-39b7-4a65-9a09-526eface0770" providerId="ADAL" clId="{73E8FBB3-AB87-4366-ADC9-4E8CD81897BF}" dt="2024-03-04T02:55:47.914" v="1113"/>
          <pc:sldLayoutMkLst>
            <pc:docMk/>
            <pc:sldMasterMk cId="1897493707" sldId="2147483979"/>
            <pc:sldLayoutMk cId="592405431" sldId="2147483988"/>
          </pc:sldLayoutMkLst>
        </pc:sldLayoutChg>
        <pc:sldLayoutChg chg="setBg">
          <pc:chgData name="VORAPOL KONGPRASERTAMORN" userId="e8fe8d21-39b7-4a65-9a09-526eface0770" providerId="ADAL" clId="{73E8FBB3-AB87-4366-ADC9-4E8CD81897BF}" dt="2024-03-04T02:55:47.914" v="1113"/>
          <pc:sldLayoutMkLst>
            <pc:docMk/>
            <pc:sldMasterMk cId="1897493707" sldId="2147483979"/>
            <pc:sldLayoutMk cId="3997948857" sldId="2147483989"/>
          </pc:sldLayoutMkLst>
        </pc:sldLayoutChg>
        <pc:sldLayoutChg chg="setBg">
          <pc:chgData name="VORAPOL KONGPRASERTAMORN" userId="e8fe8d21-39b7-4a65-9a09-526eface0770" providerId="ADAL" clId="{73E8FBB3-AB87-4366-ADC9-4E8CD81897BF}" dt="2024-03-04T02:55:47.914" v="1113"/>
          <pc:sldLayoutMkLst>
            <pc:docMk/>
            <pc:sldMasterMk cId="1897493707" sldId="2147483979"/>
            <pc:sldLayoutMk cId="4070633590" sldId="2147483990"/>
          </pc:sldLayoutMkLst>
        </pc:sldLayoutChg>
        <pc:sldLayoutChg chg="setBg">
          <pc:chgData name="VORAPOL KONGPRASERTAMORN" userId="e8fe8d21-39b7-4a65-9a09-526eface0770" providerId="ADAL" clId="{73E8FBB3-AB87-4366-ADC9-4E8CD81897BF}" dt="2024-03-04T02:55:47.914" v="1113"/>
          <pc:sldLayoutMkLst>
            <pc:docMk/>
            <pc:sldMasterMk cId="1897493707" sldId="2147483979"/>
            <pc:sldLayoutMk cId="541164211" sldId="214748399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A5EE8-C071-8F4D-B751-F2E8800E3271}" type="datetimeFigureOut">
              <a:rPr lang="en-TH" smtClean="0"/>
              <a:t>5/3/2024 R</a:t>
            </a:fld>
            <a:endParaRPr lang="en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8F7B3-6219-3546-A902-23F68DC20E66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60686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8F7B3-6219-3546-A902-23F68DC20E66}" type="slidenum">
              <a:rPr lang="en-TH" smtClean="0"/>
              <a:t>1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656747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662E-FAF4-44BC-88B5-85A7CBFB6D30}" type="datetime1">
              <a:rPr lang="en-US" smtClean="0"/>
              <a:pPr/>
              <a:t>3/5/24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66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3/5/24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11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3/5/24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68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/>
              <a:t> Click to add title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8461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662E-FAF4-44BC-88B5-85A7CBFB6D30}" type="datetime1">
              <a:rPr lang="en-US" smtClean="0"/>
              <a:pPr/>
              <a:t>3/5/24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8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3/5/24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99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3/5/24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57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3/5/24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73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3/5/24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73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3/5/24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43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3/5/24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23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3/5/24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18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3/5/24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28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3/5/24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56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3/5/24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22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3/5/24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61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/>
              <a:t> Click to add title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14034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115344" y="972344"/>
            <a:ext cx="4904928" cy="4904928"/>
            <a:chOff x="2199928" y="1056928"/>
            <a:chExt cx="4896544" cy="4896544"/>
          </a:xfrm>
        </p:grpSpPr>
        <p:sp>
          <p:nvSpPr>
            <p:cNvPr id="2" name="Oval 1"/>
            <p:cNvSpPr/>
            <p:nvPr userDrawn="1"/>
          </p:nvSpPr>
          <p:spPr>
            <a:xfrm>
              <a:off x="2199928" y="1056928"/>
              <a:ext cx="4896544" cy="4896544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Oval 2"/>
            <p:cNvSpPr/>
            <p:nvPr userDrawn="1"/>
          </p:nvSpPr>
          <p:spPr>
            <a:xfrm>
              <a:off x="2276128" y="1133128"/>
              <a:ext cx="4744144" cy="4744144"/>
            </a:xfrm>
            <a:prstGeom prst="ellipse">
              <a:avLst/>
            </a:prstGeom>
            <a:noFill/>
            <a:ln>
              <a:solidFill>
                <a:schemeClr val="bg1">
                  <a:alpha val="64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996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/>
              <a:t>Free PPT _ Click to add title</a:t>
            </a:r>
            <a:endParaRPr lang="ko-KR" alt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57575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115344" y="972344"/>
            <a:ext cx="4904928" cy="4904928"/>
            <a:chOff x="2199928" y="1056928"/>
            <a:chExt cx="4896544" cy="4896544"/>
          </a:xfrm>
        </p:grpSpPr>
        <p:sp>
          <p:nvSpPr>
            <p:cNvPr id="2" name="Oval 1"/>
            <p:cNvSpPr/>
            <p:nvPr userDrawn="1"/>
          </p:nvSpPr>
          <p:spPr>
            <a:xfrm>
              <a:off x="2199928" y="1056928"/>
              <a:ext cx="4896544" cy="4896544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Oval 2"/>
            <p:cNvSpPr/>
            <p:nvPr userDrawn="1"/>
          </p:nvSpPr>
          <p:spPr>
            <a:xfrm>
              <a:off x="2276128" y="1133128"/>
              <a:ext cx="4744144" cy="4744144"/>
            </a:xfrm>
            <a:prstGeom prst="ellipse">
              <a:avLst/>
            </a:prstGeom>
            <a:noFill/>
            <a:ln>
              <a:solidFill>
                <a:schemeClr val="bg1">
                  <a:alpha val="64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10988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/>
              <a:t> Free PPT _ Click to add title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161455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03218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/>
              <a:t>Free PPT _ Click to add title</a:t>
            </a:r>
            <a:endParaRPr lang="ko-KR" alt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5756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3/5/24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232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34980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/>
              <a:t> Click to add title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51934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/>
              <a:t> Click to add title</a:t>
            </a:r>
            <a:endParaRPr lang="ko-KR" alt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5973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9059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/>
              <a:t> Click to add title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47342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/>
              <a:t> Click to add title</a:t>
            </a:r>
            <a:endParaRPr lang="ko-KR" alt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1358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05997-93C9-79AC-79F6-6400C2721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841AB9-7B03-79A9-704C-D055093776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99511-6153-42AB-D3F8-33CCEB322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87851-B31D-A0CB-2B12-B020BED52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7E1E5-8255-E30A-9795-8A1118EFA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44DB-3D59-FC4B-964D-117C1A279EF2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0601970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C9DDD-8D39-C4F7-8A79-900EE408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4D3CC-1A33-56E3-002D-FBDFE4ADA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4596C-3100-502E-15A5-59239D4FA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BC279-BD89-B870-60B8-6D9BB3C12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0FAB7-D754-1E56-86ED-7C27E093D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44DB-3D59-FC4B-964D-117C1A279EF2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1884988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FB8D4-50EC-B489-2646-66899A877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82DC5-1693-B416-84A3-A0EBAA72A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B148A-A036-6295-B099-E39362E6A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645B2-1543-23F1-C91D-C22979F79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6F646-BCE6-5F59-4998-B11DE2A95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44DB-3D59-FC4B-964D-117C1A279EF2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472629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BDBE1-076C-6DD1-6605-C08B47185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6C3FE-30F2-73C4-6F35-7B4399CFC3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A2D92-02E6-FD33-BAE9-F73806E8A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117B2E-E604-5514-C2D2-DAF328076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B02567-0A28-9F3B-4BF6-384834184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46D6C1-DB6F-F9BD-A754-384936869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44DB-3D59-FC4B-964D-117C1A279EF2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324969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3/5/24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249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205BA-91D6-8AE6-4743-7581025DF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2FD481-537B-1CE2-1ED5-ED7CA56C2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AFA7F9-4F29-F432-930C-7F9B744DD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A6B834-B3D7-ECD9-0C1D-377F51759B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A177BA-DD03-070E-2A42-6573A1D57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810A93-0F4E-3598-7464-1B2DADF43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FB4512-F989-0E15-D4CC-1ED5ED218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199766-9BA9-9829-C7C9-C2AEF0D66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44DB-3D59-FC4B-964D-117C1A279EF2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989215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763D6-2CB2-F60C-D8C2-B43D67479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D1EA7A-6A02-FE1C-27B6-21F3DDB56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9ADFD1-7FF7-B482-70B1-D8B6A8992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4761C0-16D2-76C8-5A85-6D7F0B5C7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44DB-3D59-FC4B-964D-117C1A279EF2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8900274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B50EAA-19EA-55BB-2637-7ADBD28C2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4C37A7-35BD-9DE7-7511-209D7A484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5E78D-588C-7B38-EBEE-86CD3E42C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44DB-3D59-FC4B-964D-117C1A279EF2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6610407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9E832-5959-BF29-83C2-EA819D662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A6353-59EB-6021-FB6A-440E9606A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388B17-5450-F789-FA3D-D6933B9ED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9E030-7946-D83B-DFB7-C12E18DC3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FA13A5-A002-8E6C-2F3C-60F914130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DA1764-E523-8312-494A-FDB418F89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44DB-3D59-FC4B-964D-117C1A279EF2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7801005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F81AD-B69F-9102-C6AF-4E723913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762DDA-1F4F-7361-6154-F3DEA26319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982F38-6132-70DD-0EF5-63DC4868B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4727B-E449-C933-631F-A7C43399E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EEFFA3-5364-1F66-175D-CD6D3062C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73E00F-A3FB-F714-F8BF-9F1217BA6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44DB-3D59-FC4B-964D-117C1A279EF2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5924054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7078C-FEF4-C23A-78C6-220E2D33E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3A78A5-970A-69EC-B9AB-98463FD36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79A44-BD60-9678-2BFC-3B768981F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59444-7594-7E3F-FB58-D713A81DD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C81AE-1CB2-F33F-AF6F-46D875A40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44DB-3D59-FC4B-964D-117C1A279EF2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9979488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67B4AB-CD0F-CB37-B571-8797675D3E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D9664D-2972-B1B8-3ECD-AE899C10E5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8AD6D-834B-37C8-8C75-661B4E27B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B99A2-99C2-F9E8-C919-8620825F7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AC2DF-FE29-7BFC-79D1-769645EA0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44DB-3D59-FC4B-964D-117C1A279EF2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0706335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/>
              <a:t> Free PPT _ Click to add title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161455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1164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3/5/24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70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3/5/24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80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3/5/24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03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3/5/24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09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3/5/24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79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60000"/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0CF6C-748E-4B7A-BC8B-3011EF78ED13}" type="datetime1">
              <a:rPr lang="en-US" smtClean="0"/>
              <a:pPr/>
              <a:t>3/5/24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1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9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60000"/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E0CF6C-748E-4B7A-BC8B-3011EF78ED13}" type="datetime1">
              <a:rPr lang="en-US" smtClean="0"/>
              <a:pPr/>
              <a:t>3/5/24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25" r:id="rId13"/>
    <p:sldLayoutId id="2147483927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60000"/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02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60000"/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18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60000"/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76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60000"/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6B5AF2-7FDA-6537-9112-258BE220D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0625D-7939-6911-70DF-2BF6104BF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B840A-744A-9D11-4C77-1F3BE1DA7C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6102B-13EF-696C-E56B-5E7E5A67E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F558E-74C6-5230-924A-6B3D64DAC9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944DB-3D59-FC4B-964D-117C1A279EF2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897493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3991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2"/>
            <a:ext cx="8249304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B39E1-68F0-3502-8B82-C8C0BE978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293338"/>
            <a:ext cx="6858000" cy="3274592"/>
          </a:xfrm>
        </p:spPr>
        <p:txBody>
          <a:bodyPr anchor="ctr">
            <a:normAutofit/>
          </a:bodyPr>
          <a:lstStyle/>
          <a:p>
            <a:r>
              <a:rPr lang="th-TH" sz="6300" b="1"/>
              <a:t>การประยุกต์ปรัชญาของเศรษฐกิจพอเพียงกับงานวิจัย</a:t>
            </a:r>
            <a:endParaRPr lang="en-TH" sz="6300" b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87B5BA-EF94-69A4-5AAD-78876DAE4C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514052"/>
            <a:ext cx="6858000" cy="651910"/>
          </a:xfrm>
        </p:spPr>
        <p:txBody>
          <a:bodyPr anchor="ctr">
            <a:noAutofit/>
          </a:bodyPr>
          <a:lstStyle/>
          <a:p>
            <a:r>
              <a:rPr 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ศาสตราจารย์ ดร.อภิชัย พัน</a:t>
            </a:r>
            <a:r>
              <a:rPr lang="th-TH" sz="2800" b="1" err="1">
                <a:latin typeface="TH SarabunPSK" panose="020B0500040200020003" pitchFamily="34" charset="-34"/>
                <a:cs typeface="TH SarabunPSK" panose="020B0500040200020003" pitchFamily="34" charset="-34"/>
              </a:rPr>
              <a:t>ธเ</a:t>
            </a:r>
            <a:r>
              <a:rPr 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สน</a:t>
            </a:r>
          </a:p>
          <a:p>
            <a:r>
              <a:rPr 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</a:t>
            </a:r>
            <a:r>
              <a:rPr lang="en-US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มีนาคม พ.ศ.</a:t>
            </a:r>
            <a:r>
              <a:rPr lang="en-US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2567</a:t>
            </a:r>
            <a:endParaRPr lang="en-TH" sz="28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54708"/>
            <a:ext cx="8250174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010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83523-93D2-7113-A390-75C9703C2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"/>
            <a:ext cx="7886700" cy="1082351"/>
          </a:xfrm>
        </p:spPr>
        <p:txBody>
          <a:bodyPr>
            <a:normAutofit/>
          </a:bodyPr>
          <a:lstStyle/>
          <a:p>
            <a:r>
              <a:rPr lang="th-TH" b="1">
                <a:latin typeface="TH SarabunPSK" panose="020B0500040200020003" pitchFamily="34" charset="-34"/>
                <a:cs typeface="TH SarabunPSK" panose="020B0500040200020003" pitchFamily="34" charset="-34"/>
              </a:rPr>
              <a:t>ภาพจำ</a:t>
            </a:r>
            <a:endParaRPr lang="en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43F13-6263-3140-A945-DE1A02F87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82351"/>
            <a:ext cx="7886700" cy="5094612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สูงขึ้นมาอีกคือความพอเพียง หรือความพอประมาณ และความมีเหตุผล (โดยที่สองคำนี้ในพระราชดำรัสของ สมเด็จพระบรมมหาชนการ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ธิเบศ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รมหาภูมิพลอดุล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ย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เดชมหาราช บรมนาถบพิตร) ที่ใช้ทั้งสองคำนี้พร้อมกัน ความพอประมาณท่านมักแปลว่า ไม่ฟุ่มเฟือย ไม่ฟุ้งเฟ้อ แต่ที่ลึกไปกว่านั้นความพอประมาณคือ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กฏ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ธรรมชาติที่มีผลต่อสิ่งมีชีวิตทุกชนิด ถือได้ว่าเป็นจุดที่ดีที่สุดของทุกๆ ชีวิต กล่าวคืออะไรที่มากไปก็ไม่ดีที่สุดสำหรับชีวิต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อะไรที่น้อยไปก็ไม่ดีที่สุดสำหรับชีวิต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โดยคำว่า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ชีวิต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หมายถึงการมีชีวิตและการดำรงชีวิต จุดที่ดีที่สุดก็คือความพอประมาณ เช่นว่า การที่พืชได้รับแสงแดดน้อยเกินไปหรือมากเกินไปก็ไม่ดีสำหรับชีวิตของพืช การได้แสงแดดที่พอดี ธาตุอาหารที่พอดีปริมาณน้ำที่พอดีก็ย่อมทำให้พืชนั้นเจริญเติมโตและแข็งแรง</a:t>
            </a:r>
          </a:p>
        </p:txBody>
      </p:sp>
    </p:spTree>
    <p:extLst>
      <p:ext uri="{BB962C8B-B14F-4D97-AF65-F5344CB8AC3E}">
        <p14:creationId xmlns:p14="http://schemas.microsoft.com/office/powerpoint/2010/main" val="2137312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83523-93D2-7113-A390-75C9703C2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035697"/>
          </a:xfrm>
        </p:spPr>
        <p:txBody>
          <a:bodyPr>
            <a:normAutofit/>
          </a:bodyPr>
          <a:lstStyle/>
          <a:p>
            <a:r>
              <a:rPr lang="th-TH" b="1">
                <a:latin typeface="TH SarabunPSK" panose="020B0500040200020003" pitchFamily="34" charset="-34"/>
                <a:cs typeface="TH SarabunPSK" panose="020B0500040200020003" pitchFamily="34" charset="-34"/>
              </a:rPr>
              <a:t>ภาพจำ</a:t>
            </a:r>
            <a:endParaRPr lang="en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43F13-6263-3140-A945-DE1A02F87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35698"/>
            <a:ext cx="7886700" cy="5141265"/>
          </a:xfrm>
        </p:spPr>
        <p:txBody>
          <a:bodyPr>
            <a:normAutofit lnSpcReduction="10000"/>
          </a:bodyPr>
          <a:lstStyle/>
          <a:p>
            <a:pPr marL="0" indent="0" algn="thaiDist">
              <a:buNone/>
            </a:pPr>
            <a:r>
              <a:rPr lang="en-US" sz="320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>
                <a:latin typeface="TH SarabunPSK" panose="020B0500040200020003" pitchFamily="34" charset="-34"/>
                <a:cs typeface="TH SarabunPSK" panose="020B0500040200020003" pitchFamily="34" charset="-34"/>
              </a:rPr>
              <a:t>อุปมาอุปไมยดังกล่าวนำมาใช้ได้กับสัตว์และมนุษย์ทุกเรื่อง แต่มีผู้แย้งว่า แล้ว “เงิน” เล่า มีมากแล้วไม่ดีอย่างไรทั้งนี้เพราะเงินย่อมซื้อความสะดวกสบาย คุก ตาราง และความยุติธรรมได้ คำตอบก็คือเป็นเช่นนั้นจริง แต่อย่าลืมไปว่า สิ่งที่มนุษย์ได้มาพร้อมกับเงินคือ </a:t>
            </a:r>
            <a:r>
              <a:rPr lang="th-TH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ความประมาท</a:t>
            </a:r>
            <a:r>
              <a:rPr lang="th-TH" sz="3200"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เพราะเมื่อเงินสามารถซื้อทุกสิ่งทุกอย่างได้ย่อมทำให้บุคคลผู้นั้นตกอยู่ในความประมาท เพราะคิดว่าสามารถใช้เงินซื้อทุกสิ่งทุกอย่างได้ แต่พฤติกรรมดังกล่าวย่อมสร้างความเกลียดชังให้แก่บุคคลที่ถูกข่มเหง รังแก และถูกเอารัดเอาเปรียบด้วย เงิน และ เมื่อถึงจุดๆ หนึ่ง เมื่อความเกลียดชังมีเพิ่มมากขึ้น เงินก็อาจจะซื้อไม่ได้อีกต่อไป เมื่อเกิดสถานการณ์เช่นว่านี้ ผู้ที่ถือว่าเงินคือพระเจ้า อาจจะล่มสลาย และถูกเกลียดชังได้</a:t>
            </a:r>
            <a:endParaRPr lang="en-US" sz="320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en-US" sz="320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ดังนั้นจึงกล่าวได้ว่าความพอประมาณเป็นกฎธรรมชาติที่ไม่มีข้อยกเว้น ดังนั้นความพอประมาณคือ </a:t>
            </a:r>
            <a:r>
              <a:rPr lang="th-TH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วิธีคิด</a:t>
            </a:r>
          </a:p>
        </p:txBody>
      </p:sp>
    </p:spTree>
    <p:extLst>
      <p:ext uri="{BB962C8B-B14F-4D97-AF65-F5344CB8AC3E}">
        <p14:creationId xmlns:p14="http://schemas.microsoft.com/office/powerpoint/2010/main" val="1099353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-242600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ko-KR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ko-KR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ความหมายของเศรษฐกิจพอเพียง</a:t>
            </a:r>
            <a:endParaRPr lang="ko-KR" altLang="en-US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591345"/>
            <a:ext cx="7886700" cy="6089374"/>
          </a:xfrm>
        </p:spPr>
        <p:txBody>
          <a:bodyPr>
            <a:normAutofit fontScale="85000" lnSpcReduction="20000"/>
          </a:bodyPr>
          <a:lstStyle/>
          <a:p>
            <a:pPr algn="thaiDist">
              <a:lnSpc>
                <a:spcPct val="120000"/>
              </a:lnSpc>
              <a:spcBef>
                <a:spcPts val="0"/>
              </a:spcBef>
            </a:pPr>
            <a:r>
              <a:rPr lang="en-US" sz="320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sz="320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เหนือขึ้นไปจากวิธีคิดก็คือ การปฏิบัติตนอย่างสม่ำเสมอจนเป็น</a:t>
            </a:r>
            <a:br>
              <a:rPr lang="en-US" sz="320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3200" b="1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“วิถีชีวิต” </a:t>
            </a:r>
            <a:r>
              <a:rPr lang="th-TH" sz="320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นั่นก็คือ ความมีเหตุผล ความมีเหตุผลมักจะมีการตีความกันโดยทั่วไปว่าเป็นการมีเหตุผลในเชิงตรรกะ แต่ไม่ควรจะลืมว่า ตรรกะ เป็นสิ่งที่มนุษย์คิดขึ้น อีกทั้งในปัจจุบันก็ยังมีตรรกะที่มนุษย์นิยมใช้ แต่เป็นตรรกะที่ไม่สอดคล้องกับความเป็นจริงตามธรรมชาติ คือ ตรรกะสุดขั้ว หรือ ตรรกะที่ไม่ยอมรับว่ามีพื้นที่ตรงกลาง กล่าวคือ ตรรกะที่อธิบายว่าถ้าเป็นดำ จะต้องไม่เป็นขาว ซึ่งก็เป็นสิ่งที่ถูกต้อง แต่ถูกเพียงส่วนเดียว เพราะสิ่งที่ดำรงอยู่ในธรรมชาติส่วนใหญ่จะไม่เป็นขาวเป็นดำ แต่จะเป็นสีเทาในลักษณะต่างๆ เช่น ตั้งแต่สีเทาที่มีสีดำร้อยละศูนย์ ซึ่งก็คือมีสีขาวแต่เพียงอย่างเดียว ไม่มีสีดำเจือปน หรือสีเทาที่เข้มขึ้นกว่าเดิม คือมีสีดำร้อยละ 1 ร้อยละ 2 เพิ่มขึ้นตามลำดับ จนถึงสีเทาที่มีสีดำร้อยละ 100 หรือมีสีขาวร้อยละศูนย์ หรือเป็นสีดำสนิท เป็นต้น เช่นเดียวกับความทุกข์และความสุข ซึ่งมีอยู่ร่วมกัน รวมทั้งความมืด ความสว่าง ความร้อน ความเย็น ดังนั้นถ้าอธิบายคำว่ามีเหตุผลแบบตรรกะที่ไม่มีพื้นตรงกลาง ซึ่งเป็นตรรกะที่ใช้มากในวิชาคณิตศาสตร์ที่มีคำตอบที่แน่นอนตายตัว ก็จะไม่สอดคล้องกับความเป็นจริงในธรรมชาติที่ดำรงอยู่ที่สามารถพบเห็นได้ทั่วไป</a:t>
            </a:r>
            <a:endParaRPr lang="en-US" sz="3200">
              <a:solidFill>
                <a:schemeClr val="tx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58152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720598"/>
            <a:ext cx="7886700" cy="6249369"/>
          </a:xfrm>
        </p:spPr>
        <p:txBody>
          <a:bodyPr anchor="t">
            <a:noAutofit/>
          </a:bodyPr>
          <a:lstStyle/>
          <a:p>
            <a:pPr algn="thaiDist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sz="280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แต่คำว่ามีเหตุผลที่</a:t>
            </a:r>
            <a:r>
              <a:rPr lang="th-TH" sz="2800">
                <a:solidFill>
                  <a:schemeClr val="tx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พระบาทสมเด็จพระบรมชนกาธิเบศร มหาภูมิพลอดุลยเดชมหาราช บรมนาถบพิตร </a:t>
            </a:r>
            <a:r>
              <a:rPr lang="th-TH" sz="280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ทรงใช้ เป็นคำที่มีที่มาจากพุทธธรรมหรือคำสอนของพระพุทธเจ้า คือ เหตุ-ปัจจัย-ผล ถ้าต้องการจะให้ผลที่ดีจะต้องสร้างเหตุที่ดีและปัจจัยสนับสนุนที่ดีจึงจะได้ผลดี แต่ถ้าผลนั้นเป็นสิ่งที่ไม่พึงปรารถนาเพราะนำมาซึ่งความทุกข์ก็ควรระงับเสียตั้งแต่เหตุ เมื่อไม่มีเหตุก็ไม่จำเป็นต้องคำนึงถึงปัจจัย เพราะจะไม่มีผลใดๆ ตามมาเมื่อไม่มีเหตุ ดังนั้นการมีเหตุผลที่พระองค์หมายถึงเป็นส่วนใหญ่ก็คือ การสร้างเหตุและปัจจัยที่ดีเพื่อให้เกิดผลดี ดังนั้นการคิดดี คือสร้างแต่เหตุที่ดี ทำความดีตามความคิดที่ตั้งใจไว้ก็ย่อมจะได้รับผลดี</a:t>
            </a:r>
            <a:endParaRPr lang="en-US" sz="2800">
              <a:solidFill>
                <a:schemeClr val="tx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sz="280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ถ้าหากมีการคิดการกระทำในลักษณะนี้เป็นประจำจนเป็น </a:t>
            </a:r>
            <a:r>
              <a:rPr lang="th-TH" sz="2800" b="1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“วิถีชีวิต” </a:t>
            </a:r>
            <a:r>
              <a:rPr lang="th-TH" sz="280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จึงจะเป็นคนหรือเป็นมนุษย์ที่มีเหตุผล ดังนั้นการมีเหตุผลคือระดับที่สูงขึ้นไปของเศรษฐกิจพอเพียง</a:t>
            </a:r>
            <a:r>
              <a:rPr lang="en-US" sz="280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80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คือเป็น</a:t>
            </a:r>
            <a:r>
              <a:rPr lang="en-US" sz="280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800" b="1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วิถีชีวิต</a:t>
            </a:r>
            <a:r>
              <a:rPr lang="en-US" sz="2800" b="1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80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ทั้งนี้พระองค์ได้ทรงย้ำในประเด็นนี้ในพระราชดำรัสเนื่องในวโรกาสวันเฉลิมพระชนมพรรษา ณ ศาลาดุสิดาลัย สวนจิตรลดาฯ พระราชวังดุสิต วันที่ 4 ธันวาคม 2543 ความตอนหนึ่งว่า</a:t>
            </a:r>
            <a:endParaRPr lang="en-US" sz="2800">
              <a:solidFill>
                <a:schemeClr val="tx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EB28428-E1A7-1877-3109-4DDF283063AC}"/>
              </a:ext>
            </a:extLst>
          </p:cNvPr>
          <p:cNvSpPr txBox="1">
            <a:spLocks/>
          </p:cNvSpPr>
          <p:nvPr/>
        </p:nvSpPr>
        <p:spPr>
          <a:xfrm>
            <a:off x="628650" y="-2426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ko-KR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ความหมายของเศรษฐกิจพอเพียง</a:t>
            </a:r>
            <a:endParaRPr lang="ko-KR" altLang="en-US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02243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16782" y="720598"/>
            <a:ext cx="8310436" cy="5885475"/>
          </a:xfrm>
        </p:spPr>
        <p:txBody>
          <a:bodyPr anchor="t">
            <a:noAutofit/>
          </a:bodyPr>
          <a:lstStyle/>
          <a:p>
            <a:pPr algn="thaiDist">
              <a:lnSpc>
                <a:spcPct val="100000"/>
              </a:lnSpc>
              <a:spcBef>
                <a:spcPts val="0"/>
              </a:spcBef>
            </a:pPr>
            <a:r>
              <a:rPr lang="th-TH" sz="2800" i="1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“เศรษฐกิจพอเพียงนี้ ขอย้ำว่าเป็นเศรษฐกิจและ</a:t>
            </a:r>
            <a:r>
              <a:rPr lang="th-TH" sz="2800" b="1" i="1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ความประพฤติ</a:t>
            </a:r>
            <a:r>
              <a:rPr lang="th-TH" sz="2800" i="1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ที่จะทำอะไรให้เกิดผล โดยมีเหตุและผล คือผลมันเกิดจากเหตุ ถ้าทำเหตุดี ถ้าคิดให้ดี ให้ผลที่ออกมา คือสิ่งที่คิดตามเหตุผลคือการกระทำ ก็จะเป็นการกระทำที่ดี และผลของการกระทำนั้นก็จะเป็นการกระทำที่ดี ดี แปลว่า มีประสิทธิภาพ ดี แปลว่า มีประโยชน์ ดี แปลว่า มีความสุข”</a:t>
            </a:r>
          </a:p>
          <a:p>
            <a:pPr algn="thaiDist">
              <a:lnSpc>
                <a:spcPct val="100000"/>
              </a:lnSpc>
              <a:spcBef>
                <a:spcPts val="0"/>
              </a:spcBef>
            </a:pPr>
            <a:r>
              <a:rPr lang="th-TH" sz="2800" i="1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sz="280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จะเห็นได้ว่าทรงย้ำว่าเป็น </a:t>
            </a:r>
            <a:r>
              <a:rPr lang="th-TH" sz="2800" b="1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“ความประพฤติ” </a:t>
            </a:r>
            <a:r>
              <a:rPr lang="th-TH" sz="280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มิใช่เป็นการมีเหตุผลตามหลักของตรรกะ ดังนั้น ความมีเหตุผลในที่นี้คือ </a:t>
            </a:r>
            <a:r>
              <a:rPr lang="th-TH" sz="2800" b="1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วิถีชีวิต </a:t>
            </a:r>
            <a:r>
              <a:rPr lang="th-TH" sz="280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หมายถึง การประพฤติปฏิบัติเศรษฐกิจพอเพียงทุกวันทุกเวลาจนกลายเป็น</a:t>
            </a:r>
            <a:r>
              <a:rPr lang="th-TH" sz="2800" b="1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วิถีชีวิต </a:t>
            </a:r>
            <a:r>
              <a:rPr lang="th-TH" sz="280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หรือการประพฤติชอบปฏิบัติชอบตลอดเวลา เพื่อช่วยให้ชีวิตมีความร่มเย็นเป็นสุข รวมทั้งมีการเอื้อเฟื้อแบ่งปันตลอดเวลานั่นเอง การเอื้อเฟื้อแบ่งปันที่ดีที่สุดคือ การสร้างประโยชน์สุขให้แก่ผู้อื่น หรือการทำให้ผู้อื่นได้ประโยชน์และความสุขด้วยการให้ปัญญา คือช่วยให้ผู้อื่นได้เกิดเห็นหนทางหรือแนวทางในการแก้ปัญหาหรือปรับเปลี่ยน</a:t>
            </a:r>
            <a:r>
              <a:rPr lang="th-TH" sz="2800" b="1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วิธีคิด</a:t>
            </a:r>
            <a:r>
              <a:rPr lang="th-TH" sz="280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วิธีการทำงาน วิธีการดำเนินชีวิต แต่ถ้าให้ปัญญาอย่างเดียวไม่พอ อาจจะต้องให้วิธีการ รวมทั้งให้ทรัพยากรเพื่อให้เกิด</a:t>
            </a:r>
            <a:r>
              <a:rPr lang="th-TH" sz="2800" b="1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วิธีการ</a:t>
            </a:r>
            <a:r>
              <a:rPr lang="th-TH" sz="280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เพื่อที่บุคคลที่ได้รับความช่วยเหลือสามารถเรียนรู้และช่วยตัวเองได้ในที่สุด </a:t>
            </a:r>
            <a:endParaRPr lang="en-US" sz="2800">
              <a:solidFill>
                <a:schemeClr val="tx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3D2D0162-6C09-A62B-15F1-4A6B8AFF8674}"/>
              </a:ext>
            </a:extLst>
          </p:cNvPr>
          <p:cNvSpPr txBox="1">
            <a:spLocks/>
          </p:cNvSpPr>
          <p:nvPr/>
        </p:nvSpPr>
        <p:spPr>
          <a:xfrm>
            <a:off x="628650" y="-2426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ko-KR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ความหมายของเศรษฐกิจพอเพียง</a:t>
            </a:r>
            <a:endParaRPr lang="ko-KR" altLang="en-US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28120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85192" y="720598"/>
            <a:ext cx="8242026" cy="5456365"/>
          </a:xfrm>
        </p:spPr>
        <p:txBody>
          <a:bodyPr anchor="t">
            <a:noAutofit/>
          </a:bodyPr>
          <a:lstStyle/>
          <a:p>
            <a:pPr algn="thaiDist">
              <a:spcBef>
                <a:spcPts val="0"/>
              </a:spcBef>
            </a:pPr>
            <a:r>
              <a:rPr lang="th-TH" sz="320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โดยที่ผู้ให้ไม่ประสงค์จะได้รับสิ่งใดตอบแทน เพราะถ้าหากหวังว่าจะได้สิ่งใดตอบแทนย่อมเกิดมีกิเลสหรือความอยากได้เพื่อเป็นการตอบแทนการให้ และถ้าไม่สมหวังก็จะกลายเป็นความทุกข์ แต่ถ้าไม่คาดหวังสิ่งใดเลย ความรู้สึกที่ดีหรือความสุขก็จะเกิดขึ้นจากการสร้าง </a:t>
            </a:r>
            <a:r>
              <a:rPr lang="th-TH" sz="3200" b="1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“ประโยชน์สุข” </a:t>
            </a:r>
            <a:r>
              <a:rPr lang="th-TH" sz="320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ให้แก่ผู้อื่น คือทำให้ผู้อื่นได้รับทั้งประโยชน์และความสุข อันเป็นคำที่ปรากฏอยู่ในพระปฐมบรมราชโองการที่ว่า </a:t>
            </a:r>
            <a:r>
              <a:rPr lang="th-TH" sz="3200" i="1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“เราจะครองแผ่นดินโดยธรรม เพื่อประโยชน์สุขแห่งมหาชนชาวสยาม” </a:t>
            </a:r>
            <a:r>
              <a:rPr lang="th-TH" sz="320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เมื่อได้รับอัญเชิญให้ขึ้นทรงครองราชย์อย่างเป็นทางการเมื่อวันที่ 9 มิถุนายน 2489 ซึ่งเป็นสิ่งที่พระองค์ได้ทรงปฏิบัติตลอดพระชนม์ชีพนับตั้งแต่บัดนั้นเป็นต้นมาจนถึงวันสุดท้ายที่เสด็จสวรรคตเมื่อวันที่ 13 ตุลาคม 2559</a:t>
            </a:r>
          </a:p>
          <a:p>
            <a:pPr algn="thaiDist">
              <a:spcBef>
                <a:spcPts val="0"/>
              </a:spcBef>
            </a:pPr>
            <a:r>
              <a:rPr lang="th-TH" sz="320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ดังนั้น คำว่า </a:t>
            </a:r>
            <a:r>
              <a:rPr lang="th-TH" sz="3200" b="1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“ประโยชน์สุข” </a:t>
            </a:r>
            <a:r>
              <a:rPr lang="th-TH" sz="320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จึงเป็นคำที่มีความหมายสำคัญและเป็นสิ่งที่พระองค์ได้ทรงปฏิบัติเป็น </a:t>
            </a:r>
            <a:r>
              <a:rPr lang="th-TH" sz="3200" b="1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“วิถีชีวิต”</a:t>
            </a:r>
            <a:r>
              <a:rPr lang="th-TH" sz="320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ของพระองค์ตลอดจนพระชนม์ชีพ</a:t>
            </a:r>
            <a:endParaRPr lang="en-US" sz="3200">
              <a:solidFill>
                <a:schemeClr val="tx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6CE3AD47-29A3-29F2-6534-DCDF36E843B4}"/>
              </a:ext>
            </a:extLst>
          </p:cNvPr>
          <p:cNvSpPr txBox="1">
            <a:spLocks/>
          </p:cNvSpPr>
          <p:nvPr/>
        </p:nvSpPr>
        <p:spPr>
          <a:xfrm>
            <a:off x="628650" y="-2426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ko-KR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ความหมายของเศรษฐกิจพอเพียง</a:t>
            </a:r>
            <a:endParaRPr lang="ko-KR" altLang="en-US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46488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หินสีขาวเรียงซ้อนกันอย่างสมดุล">
            <a:extLst>
              <a:ext uri="{FF2B5EF4-FFF2-40B4-BE49-F238E27FC236}">
                <a16:creationId xmlns:a16="http://schemas.microsoft.com/office/drawing/2014/main" id="{C50CA6A1-D655-0E5A-C4B8-0B5AA96C67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79" r="181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7601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EC3003-F3FE-007F-5C80-23499DD06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2519"/>
            <a:ext cx="7886700" cy="1325563"/>
          </a:xfrm>
        </p:spPr>
        <p:txBody>
          <a:bodyPr>
            <a:normAutofit/>
          </a:bodyPr>
          <a:lstStyle/>
          <a:p>
            <a:pPr marL="0" indent="0" algn="ctr"/>
            <a:r>
              <a:rPr 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จากภาพจำดังกล่าวจะนำไปสู่</a:t>
            </a:r>
            <a:br>
              <a:rPr 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เศรษฐกิจ </a:t>
            </a:r>
            <a:r>
              <a:rPr lang="en-US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/ </a:t>
            </a:r>
            <a:r>
              <a:rPr 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สังคม </a:t>
            </a:r>
            <a:r>
              <a:rPr lang="en-US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/ </a:t>
            </a:r>
            <a:r>
              <a:rPr 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สิ่งแวดล้อม</a:t>
            </a:r>
            <a:r>
              <a:rPr lang="en-US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 / </a:t>
            </a:r>
            <a:r>
              <a:rPr 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วัฒนธรรม</a:t>
            </a:r>
            <a:br>
              <a:rPr 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สมดุล มั่นคง และยั่งยืน</a:t>
            </a:r>
            <a:endParaRPr lang="en-TH" sz="28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1181D-900B-1618-83DB-711D06254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0591"/>
            <a:ext cx="7886700" cy="4606372"/>
          </a:xfrm>
        </p:spPr>
        <p:txBody>
          <a:bodyPr>
            <a:normAutofit/>
          </a:bodyPr>
          <a:lstStyle/>
          <a:p>
            <a:pPr marL="0" indent="0" algn="thaiDist">
              <a:spcBef>
                <a:spcPts val="0"/>
              </a:spcBef>
              <a:buNone/>
            </a:pPr>
            <a:r>
              <a:rPr lang="en-US" sz="320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>
                <a:latin typeface="TH SarabunPSK" panose="020B0500040200020003" pitchFamily="34" charset="-34"/>
                <a:cs typeface="TH SarabunPSK" panose="020B0500040200020003" pitchFamily="34" charset="-34"/>
              </a:rPr>
              <a:t>ในส่วนสุดท้ายนี้ ไม่มีปัญหาในเรื่องความคิดหรือการทำความเข้าใจ แต่ทุกคนจะท่องเหมือนกันหมดว่า “สมดุล มั่นคง ยั่งยืน” ซึ่งหมายถึง เศรษฐกิจ สังคม สิ่งแวดล้อม วัฒนธรรม หรือประเทศจะเกิดความ สมดุล มั่นคง และยั่งยืน นำไปเปรียบเทียบได้กับความยั่งยืนของการพัฒนาที่สหประชาชาติเสนอหรือ </a:t>
            </a:r>
            <a:r>
              <a:rPr lang="en-US" sz="3200">
                <a:latin typeface="TH SarabunPSK" panose="020B0500040200020003" pitchFamily="34" charset="-34"/>
                <a:cs typeface="TH SarabunPSK" panose="020B0500040200020003" pitchFamily="34" charset="-34"/>
              </a:rPr>
              <a:t>Sustainable Development </a:t>
            </a:r>
            <a:r>
              <a:rPr lang="th-TH" sz="320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ลอกความคิดของต่างประเทศมาครอบให้ปรัชญาของเศรษฐกิจพอเพียงของพระบาทสมเด็จพระบรมชนกาธิเบศร มหาภูมิพลอดุลยเดชมหาราช บรมนาถบพิตร โดยสมบูรณ์ พร้อมด้วยตรรกะที่ว่าเมื่อทุกอย่างมีความสมดุลก็ย่อมต้องมั่นคง และเมื่อมั่นคงแล้วก็ต้องยั่งยืน </a:t>
            </a:r>
            <a:endParaRPr lang="en-TH" sz="32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28227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หินสีขาวเรียงซ้อนกันอย่างสมดุล">
            <a:extLst>
              <a:ext uri="{FF2B5EF4-FFF2-40B4-BE49-F238E27FC236}">
                <a16:creationId xmlns:a16="http://schemas.microsoft.com/office/drawing/2014/main" id="{62118CBD-DD7C-A596-6B59-CD2603448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79" r="181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7601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EC3003-F3FE-007F-5C80-23499DD06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793102"/>
          </a:xfrm>
        </p:spPr>
        <p:txBody>
          <a:bodyPr anchor="t">
            <a:normAutofit fontScale="90000"/>
          </a:bodyPr>
          <a:lstStyle/>
          <a:p>
            <a:pPr marL="0" indent="0" algn="ctr"/>
            <a:r>
              <a:rPr 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จากภาพจำดังกล่าวจะนำไปสู่ เศรษฐกิจ </a:t>
            </a:r>
            <a:r>
              <a:rPr lang="en-US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/ </a:t>
            </a:r>
            <a:r>
              <a:rPr 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สังคม </a:t>
            </a:r>
            <a:r>
              <a:rPr lang="en-US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/ </a:t>
            </a:r>
            <a:r>
              <a:rPr 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สิ่งแวดล้อม</a:t>
            </a:r>
            <a:r>
              <a:rPr lang="en-US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 / </a:t>
            </a:r>
            <a:r>
              <a:rPr 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วัฒนธรรม</a:t>
            </a:r>
            <a:br>
              <a:rPr 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สมดุล</a:t>
            </a:r>
            <a:r>
              <a:rPr lang="en-US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มั่นคง และยั่งยืน</a:t>
            </a:r>
            <a:endParaRPr lang="en-TH" sz="28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1181D-900B-1618-83DB-711D06254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82351"/>
            <a:ext cx="7886700" cy="5094612"/>
          </a:xfrm>
        </p:spPr>
        <p:txBody>
          <a:bodyPr>
            <a:normAutofit lnSpcReduction="10000"/>
          </a:bodyPr>
          <a:lstStyle/>
          <a:p>
            <a:pPr marL="0" indent="0" algn="thaiDist">
              <a:buNone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การตีความเช่นนี้ เป็นการตีความแบบเดินตามก้นตะวันตก อย่างว่าง่าย โดยมิได้พิจารณาจากความคิดในสังคมไทย ซึ่งมีพื้นฐานมาจากพุทธธรรมในสังคมไทยไม่ต่ำกว่า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700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ปีมาแล้ว ในพุทธธรรมนั้น ไม่มีอะไรที่มีความยั่งยืน เพราะกฎที่มีความยั่งยืน คือ กฎไตรลักษณ์ คือลักษณะ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ประการของสิ่งใดสิ่งหนึ่ง อันประกอบด้วย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อนิจจัง ทุกขัง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อนัตตา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คือทุกสิ่งทุกอย่างมีการเปลี่ยนแปลงไปตลอดเวล (อนิจจัง) เนื่องจากภาวะกดดันทั้งภายในและจากภายนอก (ทุกขัง) เมื่อเป็นเช่นนั้นจะยึดถืออะไรให้มั่นคงถาวรย่อมเป็นไปไม่ได้ (อนัตตา) กฎนี้เป็นกฎธรรมชาติที่ประยุกต์ได้กับทุกสิ่งทุกอย่าง ทั้งที่มีชีวิตและไม่มีชีวิต ดังนั้นการพัฒนาที่ยั่งยืนจึงไม่มีความหมายอะไร แต่อย่างไรก็ตามอะไรที่เปลี่ยนแปลงเร็วมากที่สิ่งมีชีวิตรับมือได้ไม่ทัน หรือไม่รู้เท่าทันความเสียหายย่อมเกิดขึ้น แต่ถ้าหากรู้เท่าทันหรือพอจะปรับตัวได้ทันความขัดแย้งหรือความทุกข์จะน้อยลง</a:t>
            </a:r>
            <a:endParaRPr lang="en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43866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หินสีขาวเรียงซ้อนกันอย่างสมดุล">
            <a:extLst>
              <a:ext uri="{FF2B5EF4-FFF2-40B4-BE49-F238E27FC236}">
                <a16:creationId xmlns:a16="http://schemas.microsoft.com/office/drawing/2014/main" id="{175352C4-3A17-0F11-2413-931F127587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79" r="181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7601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1181D-900B-1618-83DB-711D06254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thaiDist">
              <a:buNone/>
            </a:pP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แต่ที่สำคัญกว่าความยั่งยืนก็คือความสมดุล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ซึ่งก็คือจุดที่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ดี</a:t>
            </a:r>
            <a:r>
              <a:rPr lang="en-US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ที่สุดของชีวิต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ซึ่งเป็นจุดที่ไม่ก่อให้เกิดปัญหาหรือไม่มีความทุกข์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การที่ไม่มีทุกข์หรือทุกข์น้อยลงไปก็หมายความว่า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มีความสุขมากขึ้นนั้นเอง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ดังนั้นการปราศจากความทุกข์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หรือการมีความสุขจึงมีความสำคัญกว่าความยั่งยืน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แต่ความสุขที่เกิดขึ้นกับบุคคลหรือหมู่คณะ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ขณะที่คนหมู่มากยังมีความทุกข์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กลุ่มคนที่มีความสุขอยู่แล้วย่อมไม่มีความมั่นคง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จะมีความสุขในท่ามกลางความทุกข์ยากได้อย่างไรดังนั้นจึงต้องสร้างประโยชน์สุขจากการใช้ชีวิตอย่างมีเหตุผลนั้นคือ </a:t>
            </a:r>
            <a:r>
              <a:rPr lang="en-US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ค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วร</a:t>
            </a:r>
            <a:r>
              <a:rPr lang="en-US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จะช่วยเหลือผู้อื่นเท่าที่จะทำได้ด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้</a:t>
            </a:r>
            <a:r>
              <a:rPr lang="en-US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วย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EF8382-275A-5996-2467-D6F866BDE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793102"/>
          </a:xfrm>
        </p:spPr>
        <p:txBody>
          <a:bodyPr anchor="t">
            <a:normAutofit fontScale="90000"/>
          </a:bodyPr>
          <a:lstStyle/>
          <a:p>
            <a:pPr marL="0" indent="0" algn="ctr"/>
            <a:r>
              <a:rPr 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จากภาพจำดังกล่าวจะนำไปสู่ เศรษฐกิจ </a:t>
            </a:r>
            <a:r>
              <a:rPr lang="en-US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/ </a:t>
            </a:r>
            <a:r>
              <a:rPr 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สังคม </a:t>
            </a:r>
            <a:r>
              <a:rPr lang="en-US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/ </a:t>
            </a:r>
            <a:r>
              <a:rPr 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สิ่งแวดล้อม</a:t>
            </a:r>
            <a:r>
              <a:rPr lang="en-US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 / </a:t>
            </a:r>
            <a:r>
              <a:rPr 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วัฒนธรรม</a:t>
            </a:r>
            <a:br>
              <a:rPr 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สมดุล</a:t>
            </a:r>
            <a:r>
              <a:rPr lang="en-US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มั่นคง และยั่งยืน</a:t>
            </a:r>
            <a:endParaRPr lang="en-TH" sz="28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65882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หินสีขาวเรียงซ้อนกันอย่างสมดุล">
            <a:extLst>
              <a:ext uri="{FF2B5EF4-FFF2-40B4-BE49-F238E27FC236}">
                <a16:creationId xmlns:a16="http://schemas.microsoft.com/office/drawing/2014/main" id="{1E27C54B-7A42-0841-CA75-3A5F461163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9179" r="181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1181D-900B-1618-83DB-711D06254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75524"/>
            <a:ext cx="7886700" cy="8189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sz="3200">
                <a:latin typeface="TH SarabunPSK" panose="020B0500040200020003" pitchFamily="34" charset="-34"/>
                <a:cs typeface="TH SarabunPSK" panose="020B0500040200020003" pitchFamily="34" charset="-34"/>
              </a:rPr>
              <a:t>	ดังนั้น ถ้าจะให้สอดคล้องกันทั้งหมดอย่างลงตัวและตามลำดับความสำคัญ จะต้องเขื่อมโยงระหว่างเหตุปัจจัย กระบวนการ และผลดังต่อไปนี้</a:t>
            </a:r>
            <a:endParaRPr lang="en-TH" sz="32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6D90761-1F4C-924D-3EC7-174BFF19CB86}"/>
              </a:ext>
            </a:extLst>
          </p:cNvPr>
          <p:cNvGrpSpPr/>
          <p:nvPr/>
        </p:nvGrpSpPr>
        <p:grpSpPr>
          <a:xfrm>
            <a:off x="1515682" y="2218765"/>
            <a:ext cx="6159299" cy="4275700"/>
            <a:chOff x="882869" y="3020036"/>
            <a:chExt cx="5354045" cy="368820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F3791AF-91C2-D7F9-CA3D-283AF78777FC}"/>
                </a:ext>
              </a:extLst>
            </p:cNvPr>
            <p:cNvSpPr/>
            <p:nvPr/>
          </p:nvSpPr>
          <p:spPr>
            <a:xfrm>
              <a:off x="5133328" y="3374971"/>
              <a:ext cx="1103586" cy="79615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ยั่งยืน</a:t>
              </a:r>
              <a:endParaRPr lang="en-TH" b="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1FEAC1C-2293-341F-CB66-347A09693DEF}"/>
                </a:ext>
              </a:extLst>
            </p:cNvPr>
            <p:cNvSpPr/>
            <p:nvPr/>
          </p:nvSpPr>
          <p:spPr>
            <a:xfrm>
              <a:off x="5133328" y="4682999"/>
              <a:ext cx="1103586" cy="79615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ความสุข</a:t>
              </a:r>
              <a:endParaRPr lang="en-TH" b="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D701624-3287-7201-75B0-381AB98D2BED}"/>
                </a:ext>
              </a:extLst>
            </p:cNvPr>
            <p:cNvSpPr/>
            <p:nvPr/>
          </p:nvSpPr>
          <p:spPr>
            <a:xfrm>
              <a:off x="5109678" y="5726822"/>
              <a:ext cx="1103586" cy="79615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ประโยชน์สุข</a:t>
              </a:r>
              <a:endParaRPr lang="en-TH" b="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62611E0-F8A8-07FE-1EF8-80BCFEBDF231}"/>
                </a:ext>
              </a:extLst>
            </p:cNvPr>
            <p:cNvGrpSpPr/>
            <p:nvPr/>
          </p:nvGrpSpPr>
          <p:grpSpPr>
            <a:xfrm>
              <a:off x="882869" y="3020036"/>
              <a:ext cx="3176752" cy="1575609"/>
              <a:chOff x="882869" y="3232873"/>
              <a:chExt cx="3176752" cy="1575609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1A4FF9F-8D63-D6C0-4004-A73A210F8EA2}"/>
                  </a:ext>
                </a:extLst>
              </p:cNvPr>
              <p:cNvSpPr/>
              <p:nvPr/>
            </p:nvSpPr>
            <p:spPr>
              <a:xfrm>
                <a:off x="1008995" y="3330467"/>
                <a:ext cx="1103586" cy="562303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b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สติปัญญา</a:t>
                </a:r>
                <a:endParaRPr lang="en-TH" b="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A31E234-B60C-D6BA-AA93-0B104AD805DA}"/>
                  </a:ext>
                </a:extLst>
              </p:cNvPr>
              <p:cNvSpPr/>
              <p:nvPr/>
            </p:nvSpPr>
            <p:spPr>
              <a:xfrm>
                <a:off x="1008995" y="4156173"/>
                <a:ext cx="1103586" cy="562303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b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คุณธรรม</a:t>
                </a:r>
                <a:endParaRPr lang="en-TH" b="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7FE7A8C-3D2B-4ACE-1413-D440F6051945}"/>
                  </a:ext>
                </a:extLst>
              </p:cNvPr>
              <p:cNvSpPr/>
              <p:nvPr/>
            </p:nvSpPr>
            <p:spPr>
              <a:xfrm>
                <a:off x="2837794" y="3576801"/>
                <a:ext cx="1103586" cy="79615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b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ความมีภูมิคุ้มกันในตนเอง</a:t>
                </a:r>
                <a:endParaRPr lang="en-TH" b="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025D0ADB-42E8-0326-2BD9-B4783CA83D99}"/>
                  </a:ext>
                </a:extLst>
              </p:cNvPr>
              <p:cNvCxnSpPr>
                <a:stCxn id="4" idx="2"/>
                <a:endCxn id="5" idx="0"/>
              </p:cNvCxnSpPr>
              <p:nvPr/>
            </p:nvCxnSpPr>
            <p:spPr>
              <a:xfrm>
                <a:off x="1560788" y="3892770"/>
                <a:ext cx="0" cy="263403"/>
              </a:xfrm>
              <a:prstGeom prst="straightConnector1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Cross 13">
                <a:extLst>
                  <a:ext uri="{FF2B5EF4-FFF2-40B4-BE49-F238E27FC236}">
                    <a16:creationId xmlns:a16="http://schemas.microsoft.com/office/drawing/2014/main" id="{6F9B84A6-0D41-4731-1850-BD74829DDD27}"/>
                  </a:ext>
                </a:extLst>
              </p:cNvPr>
              <p:cNvSpPr/>
              <p:nvPr/>
            </p:nvSpPr>
            <p:spPr>
              <a:xfrm>
                <a:off x="2243960" y="3821179"/>
                <a:ext cx="399393" cy="403980"/>
              </a:xfrm>
              <a:prstGeom prst="plus">
                <a:avLst>
                  <a:gd name="adj" fmla="val 32895"/>
                </a:avLst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TH" b="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E15B03C-B256-4495-2669-670E64341DA0}"/>
                  </a:ext>
                </a:extLst>
              </p:cNvPr>
              <p:cNvSpPr/>
              <p:nvPr/>
            </p:nvSpPr>
            <p:spPr>
              <a:xfrm>
                <a:off x="882869" y="3232873"/>
                <a:ext cx="3176752" cy="1575609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TH" b="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626BA29-D737-6CAC-6183-8694BE493A29}"/>
                </a:ext>
              </a:extLst>
            </p:cNvPr>
            <p:cNvGrpSpPr/>
            <p:nvPr/>
          </p:nvGrpSpPr>
          <p:grpSpPr>
            <a:xfrm>
              <a:off x="2112581" y="4595645"/>
              <a:ext cx="1947040" cy="1058261"/>
              <a:chOff x="2112581" y="4808482"/>
              <a:chExt cx="1947040" cy="1058261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F3B7600-6F1F-6DA3-ACC3-D6E7D1C7DCCC}"/>
                  </a:ext>
                </a:extLst>
              </p:cNvPr>
              <p:cNvSpPr/>
              <p:nvPr/>
            </p:nvSpPr>
            <p:spPr>
              <a:xfrm>
                <a:off x="2837794" y="4922783"/>
                <a:ext cx="1103586" cy="79615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b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ความพอประมาณ</a:t>
                </a:r>
                <a:endParaRPr lang="en-TH" b="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" name="Cross 14">
                <a:extLst>
                  <a:ext uri="{FF2B5EF4-FFF2-40B4-BE49-F238E27FC236}">
                    <a16:creationId xmlns:a16="http://schemas.microsoft.com/office/drawing/2014/main" id="{83231D4B-9C7E-5FB3-6511-BB51A4B96948}"/>
                  </a:ext>
                </a:extLst>
              </p:cNvPr>
              <p:cNvSpPr/>
              <p:nvPr/>
            </p:nvSpPr>
            <p:spPr>
              <a:xfrm>
                <a:off x="2243960" y="5137600"/>
                <a:ext cx="399393" cy="403980"/>
              </a:xfrm>
              <a:prstGeom prst="plus">
                <a:avLst>
                  <a:gd name="adj" fmla="val 32895"/>
                </a:avLst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TH" b="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ED45602-D56A-EE6F-A683-188662ED007D}"/>
                  </a:ext>
                </a:extLst>
              </p:cNvPr>
              <p:cNvSpPr/>
              <p:nvPr/>
            </p:nvSpPr>
            <p:spPr>
              <a:xfrm>
                <a:off x="2112581" y="4808482"/>
                <a:ext cx="1947040" cy="1058261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TH" b="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EB3F6BC-BA96-BCC7-8097-60471FFA4AB7}"/>
                </a:ext>
              </a:extLst>
            </p:cNvPr>
            <p:cNvGrpSpPr/>
            <p:nvPr/>
          </p:nvGrpSpPr>
          <p:grpSpPr>
            <a:xfrm>
              <a:off x="2112581" y="5649977"/>
              <a:ext cx="1947040" cy="1058261"/>
              <a:chOff x="2112581" y="5862814"/>
              <a:chExt cx="1947040" cy="1058261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FCDA44D-483C-50AD-CDE5-3D6C279C6C71}"/>
                  </a:ext>
                </a:extLst>
              </p:cNvPr>
              <p:cNvSpPr/>
              <p:nvPr/>
            </p:nvSpPr>
            <p:spPr>
              <a:xfrm>
                <a:off x="2837794" y="5994840"/>
                <a:ext cx="1103586" cy="79615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b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ความมีเหตุผล</a:t>
                </a:r>
                <a:endParaRPr lang="en-TH" b="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" name="Cross 15">
                <a:extLst>
                  <a:ext uri="{FF2B5EF4-FFF2-40B4-BE49-F238E27FC236}">
                    <a16:creationId xmlns:a16="http://schemas.microsoft.com/office/drawing/2014/main" id="{8A332FA0-2303-FD95-C8F1-C850AC6F76D7}"/>
                  </a:ext>
                </a:extLst>
              </p:cNvPr>
              <p:cNvSpPr/>
              <p:nvPr/>
            </p:nvSpPr>
            <p:spPr>
              <a:xfrm>
                <a:off x="2243960" y="6144075"/>
                <a:ext cx="399393" cy="403980"/>
              </a:xfrm>
              <a:prstGeom prst="plus">
                <a:avLst>
                  <a:gd name="adj" fmla="val 32895"/>
                </a:avLst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TH" b="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96A9770-95F3-613E-705B-9854D605EA7B}"/>
                  </a:ext>
                </a:extLst>
              </p:cNvPr>
              <p:cNvSpPr/>
              <p:nvPr/>
            </p:nvSpPr>
            <p:spPr>
              <a:xfrm>
                <a:off x="2112581" y="5862814"/>
                <a:ext cx="1947040" cy="1058261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TH" b="1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23" name="Right Arrow 22">
              <a:extLst>
                <a:ext uri="{FF2B5EF4-FFF2-40B4-BE49-F238E27FC236}">
                  <a16:creationId xmlns:a16="http://schemas.microsoft.com/office/drawing/2014/main" id="{BB843360-795A-5298-F14E-5A420D8738BD}"/>
                </a:ext>
              </a:extLst>
            </p:cNvPr>
            <p:cNvSpPr/>
            <p:nvPr/>
          </p:nvSpPr>
          <p:spPr>
            <a:xfrm>
              <a:off x="4071443" y="3583508"/>
              <a:ext cx="1001113" cy="378762"/>
            </a:xfrm>
            <a:prstGeom prst="rightArrow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H" b="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" name="Right Arrow 23">
              <a:extLst>
                <a:ext uri="{FF2B5EF4-FFF2-40B4-BE49-F238E27FC236}">
                  <a16:creationId xmlns:a16="http://schemas.microsoft.com/office/drawing/2014/main" id="{8D81D1EE-1844-5F03-C31D-EDE91550356B}"/>
                </a:ext>
              </a:extLst>
            </p:cNvPr>
            <p:cNvSpPr/>
            <p:nvPr/>
          </p:nvSpPr>
          <p:spPr>
            <a:xfrm>
              <a:off x="4071443" y="4891697"/>
              <a:ext cx="1001113" cy="378762"/>
            </a:xfrm>
            <a:prstGeom prst="rightArrow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H" b="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5" name="Right Arrow 24">
              <a:extLst>
                <a:ext uri="{FF2B5EF4-FFF2-40B4-BE49-F238E27FC236}">
                  <a16:creationId xmlns:a16="http://schemas.microsoft.com/office/drawing/2014/main" id="{4734F95F-1D45-2285-DCBA-876C8B62624D}"/>
                </a:ext>
              </a:extLst>
            </p:cNvPr>
            <p:cNvSpPr/>
            <p:nvPr/>
          </p:nvSpPr>
          <p:spPr>
            <a:xfrm>
              <a:off x="4071443" y="5989726"/>
              <a:ext cx="1001113" cy="378762"/>
            </a:xfrm>
            <a:prstGeom prst="rightArrow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H" b="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FC64C1B0-1398-E5E6-4C7D-AB1D24F67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793102"/>
          </a:xfrm>
        </p:spPr>
        <p:txBody>
          <a:bodyPr anchor="t">
            <a:normAutofit fontScale="90000"/>
          </a:bodyPr>
          <a:lstStyle/>
          <a:p>
            <a:pPr marL="0" indent="0" algn="ctr"/>
            <a:r>
              <a:rPr 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จากภาพจำดังกล่าวจะนำไปสู่ เศรษฐกิจ </a:t>
            </a:r>
            <a:r>
              <a:rPr lang="en-US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/ </a:t>
            </a:r>
            <a:r>
              <a:rPr 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สังคม </a:t>
            </a:r>
            <a:r>
              <a:rPr lang="en-US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/ </a:t>
            </a:r>
            <a:r>
              <a:rPr 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สิ่งแวดล้อม</a:t>
            </a:r>
            <a:r>
              <a:rPr lang="en-US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 / </a:t>
            </a:r>
            <a:r>
              <a:rPr 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วัฒนธรรม</a:t>
            </a:r>
            <a:br>
              <a:rPr 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สมดุล</a:t>
            </a:r>
            <a:r>
              <a:rPr lang="en-US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มั่นคง และยั่งยืน</a:t>
            </a:r>
            <a:endParaRPr lang="en-TH" sz="28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20401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62849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656150"/>
            <a:ext cx="4254500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3BF004-2091-0433-5AD0-AD0E4BF5E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23" y="873940"/>
            <a:ext cx="3789277" cy="1035781"/>
          </a:xfrm>
        </p:spPr>
        <p:txBody>
          <a:bodyPr anchor="ctr">
            <a:normAutofit/>
          </a:bodyPr>
          <a:lstStyle/>
          <a:p>
            <a:r>
              <a:rPr lang="th-TH" sz="3100" b="1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ภาพจำ</a:t>
            </a:r>
            <a:endParaRPr lang="en-TH" sz="3100" b="1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2E814-A91F-2A16-FDAA-70C31EFBD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63463"/>
            <a:ext cx="3898843" cy="3677123"/>
          </a:xfrm>
        </p:spPr>
        <p:txBody>
          <a:bodyPr anchor="ctr">
            <a:normAutofit/>
          </a:bodyPr>
          <a:lstStyle/>
          <a:p>
            <a:pPr marL="0" indent="0" algn="thaiDist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ภาพจำปรัชญาของเศรษฐกิจพอเพียง ”3ห่วง 2 เงื่อนไข”</a:t>
            </a:r>
            <a:br>
              <a:rPr 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ที่อธิบายโดยสำนักงานสภาพัฒนาการเศรษฐกิจและสังคมแห่งชาติ (สศช.)</a:t>
            </a:r>
            <a:endParaRPr lang="en-TH" sz="36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37224" y="608401"/>
            <a:ext cx="3478126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7289C5-D5DC-3408-9FCB-AF41AF703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519" y="1707124"/>
            <a:ext cx="3956733" cy="379846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92240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809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หินสีขาวเรียงซ้อนกันอย่างสมดุล">
            <a:extLst>
              <a:ext uri="{FF2B5EF4-FFF2-40B4-BE49-F238E27FC236}">
                <a16:creationId xmlns:a16="http://schemas.microsoft.com/office/drawing/2014/main" id="{AD32EDF9-2129-5E5C-55F4-121EF25BAE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9179" r="181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1181D-900B-1618-83DB-711D06254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78" y="1026367"/>
            <a:ext cx="8304244" cy="571033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3200">
                <a:latin typeface="TH SarabunPSK" panose="020B0500040200020003" pitchFamily="34" charset="-34"/>
                <a:cs typeface="TH SarabunPSK" panose="020B0500040200020003" pitchFamily="34" charset="-34"/>
              </a:rPr>
              <a:t>จะเห็นได้ในโอกาสต่อไปว่า ไม่มีความจำเป็นที่จะต้องท่องจำว่า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3200" i="1">
                <a:latin typeface="TH SarabunPSK" panose="020B0500040200020003" pitchFamily="34" charset="-34"/>
                <a:cs typeface="TH SarabunPSK" panose="020B0500040200020003" pitchFamily="34" charset="-34"/>
              </a:rPr>
              <a:t>สมดุล มั่นคง ยั่งยืน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h-TH" sz="320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3200">
                <a:latin typeface="TH SarabunPSK" panose="020B0500040200020003" pitchFamily="34" charset="-34"/>
                <a:cs typeface="TH SarabunPSK" panose="020B0500040200020003" pitchFamily="34" charset="-34"/>
              </a:rPr>
              <a:t>แต่อาจจะเปลี่ยนเป็น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3200" i="1">
                <a:latin typeface="TH SarabunPSK" panose="020B0500040200020003" pitchFamily="34" charset="-34"/>
                <a:cs typeface="TH SarabunPSK" panose="020B0500040200020003" pitchFamily="34" charset="-34"/>
              </a:rPr>
              <a:t>ยั่งยืน สมดุล มั่นคง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320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th-TH" sz="3200" i="1">
                <a:latin typeface="TH SarabunPSK" panose="020B0500040200020003" pitchFamily="34" charset="-34"/>
                <a:cs typeface="TH SarabunPSK" panose="020B0500040200020003" pitchFamily="34" charset="-34"/>
              </a:rPr>
              <a:t>ยั่งยืน มีความสุข และประโยชน์สุข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320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ซึ่งจะสอดคล้องกับภาพ ข้างต้นมากกว่า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th-TH" sz="320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3200">
                <a:latin typeface="TH SarabunPSK" panose="020B0500040200020003" pitchFamily="34" charset="-34"/>
                <a:cs typeface="TH SarabunPSK" panose="020B0500040200020003" pitchFamily="34" charset="-34"/>
              </a:rPr>
              <a:t>	ในโอกาสต่อไปจะแสดงให้เห็นว่าไม่จำเป็นต้องท่อง สมดุล มั่นคง ยั่งยืน แต่ควรจะเข้าใจใหม่ว่าประเด็นที่ควรจะเป็นคือ </a:t>
            </a:r>
            <a:r>
              <a:rPr lang="th-TH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ยั่งยืน สมดุล มั่นคง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D269E4-6C21-664E-26AA-6B2CBA6D410A}"/>
              </a:ext>
            </a:extLst>
          </p:cNvPr>
          <p:cNvSpPr txBox="1">
            <a:spLocks/>
          </p:cNvSpPr>
          <p:nvPr/>
        </p:nvSpPr>
        <p:spPr>
          <a:xfrm>
            <a:off x="628650" y="1"/>
            <a:ext cx="7886700" cy="7931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จากภาพจำดังกล่าวจะนำไปสู่ เศรษฐกิจ </a:t>
            </a:r>
            <a:r>
              <a:rPr lang="en-US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/ </a:t>
            </a:r>
            <a:r>
              <a:rPr 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สังคม </a:t>
            </a:r>
            <a:r>
              <a:rPr lang="en-US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/ </a:t>
            </a:r>
            <a:r>
              <a:rPr 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สิ่งแวดล้อม</a:t>
            </a:r>
            <a:r>
              <a:rPr lang="en-US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 / </a:t>
            </a:r>
            <a:r>
              <a:rPr 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วัฒนธรรม</a:t>
            </a:r>
            <a:br>
              <a:rPr 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สมดุล</a:t>
            </a:r>
            <a:r>
              <a:rPr lang="en-US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มั่นคง และยั่งยืน</a:t>
            </a:r>
            <a:endParaRPr lang="en-TH" sz="28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89194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683568" y="980728"/>
            <a:ext cx="7764768" cy="57606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thaiDist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เรามาเริ่มจากความหมายอย่างเป็นทางการของปรัชญาของเศรษฐกิจพอเพียง</a:t>
            </a:r>
            <a:endParaRPr kumimoji="0" lang="th-TH" sz="2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145572" y="2060848"/>
            <a:ext cx="6840760" cy="29523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thaiDist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“เศรษฐกิจพอเพียง” เป็นปรัชญาที่พระบาทสมเด็จพระเจ้าอยู่หัวมีพระราชดำรัสชี้แนะแนวทางการดำเนินชีวิตแก่พสกนิกรชาวไทยมาโดยตลอดกว่า 30 ปี ตั้งแต่ก่อนเกิดวิกฤตทางเศรษฐกิจ และเมื่อภายหลังได้ทรงเน้นย้ำแนวทางการแก้ไขเพื่อให้รอดพ้นและสามารถดำรงอยู่ได้อย่าง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มั่นคง ยั่งยืน 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ภายใต้กระแสโลกาภิวัตน์และความเปลี่ยนแปลงต่างๆ</a:t>
            </a:r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-10121" y="-6789"/>
            <a:ext cx="9180000" cy="638110"/>
          </a:xfr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 algn="ctr"/>
            <a:r>
              <a:rPr lang="th-TH" altLang="ko-KR" sz="320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มาทำความเข้าใจกับเศรษฐกิจพอเพียงในเรื่องความสุข และประโยชน์สุขกันบ้าง</a:t>
            </a:r>
            <a:endParaRPr lang="ko-KR" altLang="en-US" sz="3200">
              <a:solidFill>
                <a:schemeClr val="bg2">
                  <a:lumMod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0"/>
          <p:cNvSpPr txBox="1">
            <a:spLocks noChangeArrowheads="1"/>
          </p:cNvSpPr>
          <p:nvPr/>
        </p:nvSpPr>
        <p:spPr bwMode="auto">
          <a:xfrm>
            <a:off x="142039" y="764704"/>
            <a:ext cx="8856984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ปรัชญาของเศรษฐกิจพอเพียง</a:t>
            </a: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000" b="1" i="0" u="none" strike="noStrike" kern="1200" cap="none" spc="0" normalizeH="0" baseline="0" noProof="0">
              <a:ln>
                <a:noFill/>
              </a:ln>
              <a:solidFill>
                <a:srgbClr val="4F81BD">
                  <a:lumMod val="25000"/>
                </a:srgbClr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  <a:p>
            <a:pPr marL="0" marR="0" lvl="0" indent="0" algn="thaiDi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เศรษฐกิจพอเพียง เป็นปรัชญาชี้ถึงแนวการดำรงอยู่และปฏิบัติตนของประชาชนในทุกระดับตั้งแต่ระดับครอบครัว ระดับชุมชน จนถึงระดับรัฐ ทั้งในการพัฒนาและบริหารประเทศให้ดำเนินไปใน 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ทางสายกลาง 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โดยเฉพาะการพัฒนาเศรษฐกิจเพื่อให้ก้าวทันต่อโลกยุค</a:t>
            </a:r>
            <a:b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</a:b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โลกาภิวัตน์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4F81BD">
                    <a:lumMod val="25000"/>
                  </a:srgb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ความพอเพียง 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หมายถึง 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ความพอประมาณ ความมีเหตุผล 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รวมถึงความจำเป็นที่จะต้องมีระบบ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ภูมิคุ้มกัน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ในตัวที่ดีพอสมควรต่อการมีผลกระทบใดๆ อันเกิดจากการเปลี่ยนแปลงทั้งภายนอกและภายใน ทั้งนี้จะต้องอาศัย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ความรอบรู้ ความรอบคอบ 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และ</a:t>
            </a:r>
            <a:b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</a:b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ความระมัดระวัง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อย่างยิ่งในการนำวิชาการต่างๆ มาใช้ในการวางแผนและการดำเนินการทุกขั้นตอน และขณะเดียวกันจะต้องเสริมสร้างพื้นฐานจิตใจของคนในชาติ โดยเฉพาะเจ้าหน้าที่ของรัฐ นักทฤษฎีและนักธุรกิจในทุกระดับให้มีสำนึกใน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คุณธรรม ความซื่อสัตย์สุจริต 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และให้มี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ความรอบรู้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ที่เหมาะสม ดำเนินชีวิตด้วย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ความอดทน ความเพียร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มี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สติ ปัญญา 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และความ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รอบคอบ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4F81BD">
                    <a:lumMod val="25000"/>
                  </a:srgb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เพื่อให้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สมดุล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และพร้อมต่อการรองรับการเปลี่ยนแปลงอย่างรวดเร็วและกว้างขวางทั้งด้าน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วัตถุ สังคม สิ่งแวดล้อม และวัฒนธรรม 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จากโลกภายนอกได้เป็นอย่างดี</a:t>
            </a:r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-10121" y="-6789"/>
            <a:ext cx="9180000" cy="638110"/>
          </a:xfr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pPr algn="ctr"/>
            <a:r>
              <a:rPr lang="th-TH" altLang="ko-KR" sz="320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มาทำความเข้าใจกับเศรษฐกิจพอเพียงในเรื่องความสุข และประโยชน์สุขกันบ้าง</a:t>
            </a:r>
            <a:endParaRPr lang="ko-KR" altLang="en-US" sz="3200">
              <a:solidFill>
                <a:schemeClr val="bg2">
                  <a:lumMod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10665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2405712" y="1700808"/>
            <a:ext cx="4320480" cy="57606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thaiDist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คำสำคัญของความจำกัดความนี้คือ</a:t>
            </a: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67544" y="2289938"/>
            <a:ext cx="8208912" cy="373135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thaiDist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ทางสายกลาง  ความพอเพียง  ความพอประมาณ  ความมีเหตุผล  มีภูมิคุ้มกันในตัวที่ดี  มีความรอบรู้ รอบคอบ ระมัดระวัง  คุณธรรม  ความซื่อสัตย์สุจริต  ความอดทน  ความเพียร  สติปัญญา  สมดุล  วัตถุ  สังคม  สิ่งแวดล้อม  วัฒนธรรม </a:t>
            </a:r>
            <a:r>
              <a:rPr kumimoji="0" lang="th-TH" altLang="ko-KR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และมีคำว่า </a:t>
            </a:r>
            <a:r>
              <a:rPr kumimoji="0" lang="th-TH" altLang="ko-KR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มั่นคง  ยั่งยืน  </a:t>
            </a:r>
            <a:r>
              <a:rPr kumimoji="0" lang="th-TH" altLang="ko-KR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อยู่ในคำปรารภก่อนอธิบายความหมายปรัชญาของเศรษฐกิจพอเพียง</a:t>
            </a: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-10121" y="-6789"/>
            <a:ext cx="9180000" cy="638110"/>
          </a:xfr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pPr algn="ctr"/>
            <a:r>
              <a:rPr lang="th-TH" altLang="ko-KR" sz="320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มาทำความเข้าใจกับเศรษฐกิจพอเพียงในเรื่องความสุข และประโยชน์สุขกันบ้าง</a:t>
            </a:r>
            <a:endParaRPr lang="ko-KR" altLang="en-US" sz="3200">
              <a:solidFill>
                <a:schemeClr val="bg2">
                  <a:lumMod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78571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E13B0-5436-575D-8A6A-27C9B3474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50976"/>
            <a:ext cx="7886700" cy="5225987"/>
          </a:xfrm>
        </p:spPr>
        <p:txBody>
          <a:bodyPr>
            <a:normAutofit lnSpcReduction="10000"/>
          </a:bodyPr>
          <a:lstStyle/>
          <a:p>
            <a:pPr marL="0" indent="0" algn="thaiDist">
              <a:buNone/>
            </a:pPr>
            <a:r>
              <a:rPr lang="th-TH"/>
              <a:t>	จะเห็นได้ว่า ไม่มีคำว่า “ความรู้” ในที่ใด ไม่ว่าจะในคำปรารภ หรือความหมายที่เป็นทางการของปรัชญาของเศรษฐกิจพอเพียงที่ได้พระราชทานลงมา คำนี้จึงเป็นเรื่องที่สำนักงานสภาพัฒนาการเศรษฐกิจและสังคมแห่งชาติ เติมเข้ามาเอง จะอาจสร้างความสับสนและความผิดเพี้ยนในการแปลความหมายให้ผิดออกไปได้ นอกจากนั้นคำว่า มั่นคง ยั่งยืน และสมดุล ไม่ได้อยู่ด้วยกันทั้งหมด จะนำเอามาเรียงกันใหม่ให้เหมาะสมอย่างไรก็ได้ จึงเสนอว่าควรเรียงว่า </a:t>
            </a:r>
            <a:r>
              <a:rPr lang="th-TH" b="1"/>
              <a:t>ยั่งยืน สมดุล มั่นคง</a:t>
            </a:r>
            <a:r>
              <a:rPr lang="th-TH"/>
              <a:t> จะมีความสอดคล้องมากกว่า</a:t>
            </a:r>
          </a:p>
          <a:p>
            <a:pPr marL="0" indent="0" algn="thaiDist">
              <a:buNone/>
            </a:pPr>
            <a:r>
              <a:rPr lang="th-TH"/>
              <a:t>	ได้มีพวกต่อต้านสถาบัน</a:t>
            </a:r>
            <a:r>
              <a:rPr lang="th-TH" err="1"/>
              <a:t>ฯ</a:t>
            </a:r>
            <a:r>
              <a:rPr lang="th-TH"/>
              <a:t> ตีความว่าเศรษฐกิจพอเพียงเป็นเรื่องส่งเสริมให้คนจนพอเพียง แต่จะเห็นได้ว่าในพระราชดำรัสที่ประทานมาไม่มีตรงไหนที่กล่าวถึงคนจนเลย แต่จะเน้น “โดยเฉพาะเจ้าหน้าที่ของรัฐ นักทฤษฎี และนักธุรกิจในทุกระดับ ให้มีสำนึกในคุณธรรม ความซื่อสัตย์ สุจริต และให้มีความรอบรู้ที่เหมาะสม ดำเนินชีวิตด้วยความอดทน ความเพียร มีสติ ปัญญา และความรอบคอบ” ซึ่งเป็นเรื่อง สติปัญญา และคุณธรรม ซึ่งเป็นหัวใจสำคัญของปรัชญานี้ แต่กลับถูกละเลย</a:t>
            </a:r>
            <a:endParaRPr lang="en-TH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4FEFA6C5-5BCF-B164-5EBB-9FF6D8721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121" y="-6789"/>
            <a:ext cx="9180000" cy="638110"/>
          </a:xfr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pPr algn="ctr"/>
            <a:r>
              <a:rPr lang="th-TH" altLang="ko-KR" sz="320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มาทำความเข้าใจกับเศรษฐกิจพอเพียงในเรื่องความสุข และประโยชน์สุขกันบ้าง</a:t>
            </a:r>
            <a:endParaRPr lang="ko-KR" altLang="en-US" sz="3200">
              <a:solidFill>
                <a:schemeClr val="bg2">
                  <a:lumMod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8545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2405712" y="1556792"/>
            <a:ext cx="4686568" cy="57606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thaiDist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สิ่งที่ต้องทำความเข้าใจเพิ่มเติม คือ คำเหล่านี้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66075" y="2204864"/>
            <a:ext cx="8208912" cy="429309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1527175" marR="0" lvl="0" indent="-1527175" algn="thaiDist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28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ความมีเหตุผล  </a:t>
            </a:r>
            <a:r>
              <a:rPr kumimoji="0" lang="th-TH" altLang="ko-KR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นั้นมีความหมายในเชิงปฏิบัติ มิใช่ความหมายเชิงตรรกะ คือสร้างแต่เหตุให้ดีเพื่อให้ได้ผลที่ดี</a:t>
            </a:r>
          </a:p>
          <a:p>
            <a:pPr marL="1527175" marR="0" lvl="0" indent="-1527175" algn="thaiDist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altLang="ko-KR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맑은 고딕" panose="020B0503020000020004" pitchFamily="34" charset="-127"/>
              <a:cs typeface="TH SarabunPSK" panose="020B0500040200020003" pitchFamily="34" charset="-34"/>
            </a:endParaRPr>
          </a:p>
          <a:p>
            <a:pPr marL="1527175" marR="0" lvl="0" indent="-1527175" algn="thaiDist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รอบรู้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	คือ ปัญญา</a:t>
            </a:r>
          </a:p>
          <a:p>
            <a:pPr marL="1527175" marR="0" lvl="0" indent="-1527175" algn="thaiDist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รอบคอบ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	คือ สติ</a:t>
            </a:r>
          </a:p>
          <a:p>
            <a:pPr marL="1527175" marR="0" lvl="0" indent="-1527175" algn="thaiDist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ระมัดระวัง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	คือ สัมปชัญญะ (คือปัญญาที่เกิดขึ้นในขณะใดขณะหนึ่ง)</a:t>
            </a:r>
          </a:p>
          <a:p>
            <a:pPr marL="1527175" marR="0" lvl="0" indent="-1527175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ดังนั้นสติปัญญา และสติสัมปชัญญะ คือ สติปัญญานั่นเอง </a:t>
            </a:r>
          </a:p>
          <a:p>
            <a:pPr marL="1527175" marR="0" lvl="0" indent="-1527175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คือมีทั้งปัญญาเฉพาะหน้าและปัญญาเพื่อไตร่ตรองหาความเข้าใจ</a:t>
            </a:r>
          </a:p>
          <a:p>
            <a:pPr marL="1527175" marR="0" lvl="0" indent="-1527175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  <a:p>
            <a:pPr marL="1527175" marR="0" lvl="0" indent="-1527175" algn="thaiDist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วัตถุ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	คือ เศรษฐกิจ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-10121" y="-6789"/>
            <a:ext cx="9180000" cy="638110"/>
          </a:xfr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pPr algn="ctr"/>
            <a:r>
              <a:rPr lang="th-TH" altLang="ko-KR" sz="3200">
                <a:latin typeface="TH SarabunPSK" panose="020B0500040200020003" pitchFamily="34" charset="-34"/>
                <a:cs typeface="TH SarabunPSK" panose="020B0500040200020003" pitchFamily="34" charset="-34"/>
              </a:rPr>
              <a:t>มาทำความเข้าใจกับเศรษฐกิจพอเพียงในเรื่องความสุข และประโยชน์สุขกันบ้าง</a:t>
            </a:r>
            <a:endParaRPr lang="ko-KR" altLang="en-US" sz="32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71743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467544" y="1700808"/>
            <a:ext cx="8064896" cy="1152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ดังนั้นในกรณีนี้ สติปัญญา และคุณธรรม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คือเงื่อนไขที่จำเป็นและพอเพียงสำหรับเศรษฐกิจพอเพียง</a:t>
            </a:r>
            <a:endParaRPr kumimoji="0" lang="th-TH" sz="3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23528" y="2852936"/>
            <a:ext cx="8279451" cy="273630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ส่วนกระบวนการของเศรษฐกิจพอเพียง คือ ทางสายกลาง ที่ประกอบด้วย การมีภูมิคุ้มกัน ความพอเพียงหรือความพอประมาณ และความมีเหตุผล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ซึ่งจะนำไปสู่  เศรษฐกิจ  สังคม  สิ่งแวดล้อม  วัฒนธรรม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ที่มีความ ยั่งยืน  สมดุล  และมั่นคง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-10121" y="-6789"/>
            <a:ext cx="9180000" cy="638110"/>
          </a:xfr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 algn="ctr"/>
            <a:r>
              <a:rPr lang="th-TH" altLang="ko-KR" sz="3200">
                <a:latin typeface="TH SarabunPSK" panose="020B0500040200020003" pitchFamily="34" charset="-34"/>
                <a:cs typeface="TH SarabunPSK" panose="020B0500040200020003" pitchFamily="34" charset="-34"/>
              </a:rPr>
              <a:t>มาทำความเข้าใจกับเศรษฐกิจพอเพียงในเรื่องความสุข และประโยชน์สุขกันบ้าง</a:t>
            </a:r>
            <a:endParaRPr lang="ko-KR" altLang="en-US" sz="32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49938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ko-KR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ความหมายของเศรษฐกิจพอเพียง</a:t>
            </a:r>
            <a:endParaRPr lang="ko-KR" altLang="en-US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395536" y="870268"/>
            <a:ext cx="8496944" cy="432048"/>
          </a:xfrm>
        </p:spPr>
        <p:txBody>
          <a:bodyPr/>
          <a:lstStyle/>
          <a:p>
            <a:pPr algn="thaiDi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th-TH" sz="2500" b="1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ซึ่งภาพดังกล่าวอาจจะนำเสนอเป็นการวิเคราะห์เชิงระบบได้ดังต่อไปนี้</a:t>
            </a:r>
            <a:endParaRPr lang="en-US" sz="2500" b="1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728DE2-5AF5-493A-F4CB-2CF7CEFCF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402525"/>
            <a:ext cx="7380312" cy="537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952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>
            <a:extLst>
              <a:ext uri="{FF2B5EF4-FFF2-40B4-BE49-F238E27FC236}">
                <a16:creationId xmlns:a16="http://schemas.microsoft.com/office/drawing/2014/main" id="{A537629D-E2B0-8FA6-EA44-98F19F37E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300" y="36513"/>
            <a:ext cx="45561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b="1">
                <a:solidFill>
                  <a:srgbClr val="6633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การวิเคราะห์เศรษฐกิจพอเพียงเชิงระบบ</a:t>
            </a:r>
            <a:endParaRPr lang="fr-FR" altLang="th-TH">
              <a:solidFill>
                <a:srgbClr val="6633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4309DCA7-1A90-4FD5-143A-7370D697F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263" y="488950"/>
            <a:ext cx="441801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h-TH" sz="2600" b="1">
                <a:solidFill>
                  <a:srgbClr val="6633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(A Systems Analysis of Sufficiency Economy)</a:t>
            </a:r>
            <a:endParaRPr lang="fr-FR" altLang="th-TH" sz="2600">
              <a:solidFill>
                <a:srgbClr val="6633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5DE21D-DAD6-BC89-524C-66E0235BE3C7}"/>
              </a:ext>
            </a:extLst>
          </p:cNvPr>
          <p:cNvCxnSpPr/>
          <p:nvPr/>
        </p:nvCxnSpPr>
        <p:spPr>
          <a:xfrm>
            <a:off x="1908175" y="993775"/>
            <a:ext cx="0" cy="522000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97B5F11-0632-A9B1-85E2-D48CC50D8841}"/>
              </a:ext>
            </a:extLst>
          </p:cNvPr>
          <p:cNvSpPr/>
          <p:nvPr/>
        </p:nvSpPr>
        <p:spPr>
          <a:xfrm>
            <a:off x="185738" y="4365625"/>
            <a:ext cx="1427162" cy="14366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>
                <a:solidFill>
                  <a:prstClr val="black"/>
                </a:solidFill>
                <a:cs typeface="Angsana New"/>
              </a:rPr>
              <a:t>สติปัญญา</a:t>
            </a:r>
            <a:endParaRPr lang="en-US" sz="1800">
              <a:solidFill>
                <a:prstClr val="black"/>
              </a:solidFill>
              <a:latin typeface="Angsana New" pitchFamily="18" charset="-34"/>
            </a:endParaRPr>
          </a:p>
          <a:p>
            <a:pPr indent="873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solidFill>
                  <a:prstClr val="black"/>
                </a:solidFill>
              </a:rPr>
              <a:t>- </a:t>
            </a:r>
            <a:r>
              <a:rPr lang="th-TH" sz="1800">
                <a:solidFill>
                  <a:prstClr val="black"/>
                </a:solidFill>
                <a:cs typeface="Angsana New"/>
              </a:rPr>
              <a:t>รอบรู้ (ปัญญา)</a:t>
            </a:r>
            <a:endParaRPr lang="en-US" sz="1800">
              <a:solidFill>
                <a:prstClr val="black"/>
              </a:solidFill>
            </a:endParaRPr>
          </a:p>
          <a:p>
            <a:pPr indent="873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solidFill>
                  <a:prstClr val="black"/>
                </a:solidFill>
              </a:rPr>
              <a:t>- </a:t>
            </a:r>
            <a:r>
              <a:rPr lang="th-TH" sz="1800">
                <a:solidFill>
                  <a:prstClr val="black"/>
                </a:solidFill>
                <a:cs typeface="Angsana New"/>
              </a:rPr>
              <a:t>รอบคอบ (สติ)</a:t>
            </a:r>
          </a:p>
          <a:p>
            <a:pPr marL="182563" indent="-952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solidFill>
                  <a:prstClr val="black"/>
                </a:solidFill>
              </a:rPr>
              <a:t>- </a:t>
            </a:r>
            <a:r>
              <a:rPr lang="th-TH" sz="1800">
                <a:solidFill>
                  <a:prstClr val="black"/>
                </a:solidFill>
                <a:cs typeface="Angsana New"/>
              </a:rPr>
              <a:t>ระมัดระวัง </a:t>
            </a:r>
            <a:br>
              <a:rPr lang="th-TH" sz="1800">
                <a:solidFill>
                  <a:prstClr val="black"/>
                </a:solidFill>
                <a:cs typeface="Angsana New"/>
              </a:rPr>
            </a:br>
            <a:r>
              <a:rPr lang="th-TH" sz="1800">
                <a:solidFill>
                  <a:prstClr val="black"/>
                </a:solidFill>
                <a:cs typeface="Angsana New"/>
              </a:rPr>
              <a:t>(สัมปชัญญะ)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91EA22-1BC0-8348-0638-C31F2B4D22FF}"/>
              </a:ext>
            </a:extLst>
          </p:cNvPr>
          <p:cNvSpPr/>
          <p:nvPr/>
        </p:nvSpPr>
        <p:spPr>
          <a:xfrm>
            <a:off x="179388" y="2133600"/>
            <a:ext cx="1550987" cy="14398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>
                <a:solidFill>
                  <a:prstClr val="black"/>
                </a:solidFill>
                <a:cs typeface="Angsana New"/>
              </a:rPr>
              <a:t>คุณธรรม</a:t>
            </a:r>
            <a:endParaRPr lang="en-US" sz="180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 indent="873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>
                <a:solidFill>
                  <a:prstClr val="black"/>
                </a:solidFill>
                <a:cs typeface="Angsana New"/>
              </a:rPr>
              <a:t>ความซื่อสัตย์ สุจริต</a:t>
            </a:r>
            <a:endParaRPr lang="en-US" sz="1800">
              <a:solidFill>
                <a:prstClr val="black"/>
              </a:solidFill>
            </a:endParaRPr>
          </a:p>
          <a:p>
            <a:pPr indent="873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>
                <a:solidFill>
                  <a:prstClr val="black"/>
                </a:solidFill>
                <a:cs typeface="Angsana New"/>
              </a:rPr>
              <a:t>ความอดทน</a:t>
            </a:r>
            <a:endParaRPr lang="en-US" sz="1800">
              <a:solidFill>
                <a:prstClr val="black"/>
              </a:solidFill>
            </a:endParaRPr>
          </a:p>
          <a:p>
            <a:pPr indent="873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>
                <a:solidFill>
                  <a:prstClr val="black"/>
                </a:solidFill>
                <a:cs typeface="Angsana New"/>
              </a:rPr>
              <a:t>ความขยันหมั่นเพียร</a:t>
            </a:r>
            <a:endParaRPr lang="en-US" sz="1800">
              <a:solidFill>
                <a:prstClr val="black"/>
              </a:solidFill>
            </a:endParaRPr>
          </a:p>
          <a:p>
            <a:pPr marL="873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>
                <a:solidFill>
                  <a:prstClr val="black"/>
                </a:solidFill>
                <a:cs typeface="Angsana New"/>
              </a:rPr>
              <a:t>เอื้อเฟื้อ แบ่งปัน</a:t>
            </a:r>
            <a:endParaRPr lang="en-US" sz="1800">
              <a:solidFill>
                <a:prstClr val="black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A5C7BC4-EBFB-C3A0-1BB2-E3B32CA78B5F}"/>
              </a:ext>
            </a:extLst>
          </p:cNvPr>
          <p:cNvCxnSpPr/>
          <p:nvPr/>
        </p:nvCxnSpPr>
        <p:spPr>
          <a:xfrm>
            <a:off x="3924300" y="993775"/>
            <a:ext cx="0" cy="522000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7F4C4AF-4906-DCBC-6497-565115FACCA2}"/>
              </a:ext>
            </a:extLst>
          </p:cNvPr>
          <p:cNvCxnSpPr/>
          <p:nvPr/>
        </p:nvCxnSpPr>
        <p:spPr>
          <a:xfrm flipV="1">
            <a:off x="611188" y="3560763"/>
            <a:ext cx="0" cy="7921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7616A95-9CCF-7E64-368F-A10CB26E34D4}"/>
              </a:ext>
            </a:extLst>
          </p:cNvPr>
          <p:cNvCxnSpPr/>
          <p:nvPr/>
        </p:nvCxnSpPr>
        <p:spPr>
          <a:xfrm>
            <a:off x="6037263" y="1033463"/>
            <a:ext cx="0" cy="522000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537AE9A-4227-B4AC-E778-7A5742C01DF2}"/>
              </a:ext>
            </a:extLst>
          </p:cNvPr>
          <p:cNvCxnSpPr/>
          <p:nvPr/>
        </p:nvCxnSpPr>
        <p:spPr>
          <a:xfrm>
            <a:off x="7572375" y="993775"/>
            <a:ext cx="0" cy="522000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ECD2889-9CAC-C181-2850-BD1BF13815E6}"/>
              </a:ext>
            </a:extLst>
          </p:cNvPr>
          <p:cNvSpPr txBox="1"/>
          <p:nvPr/>
        </p:nvSpPr>
        <p:spPr>
          <a:xfrm>
            <a:off x="468313" y="990600"/>
            <a:ext cx="10795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>
                <a:solidFill>
                  <a:prstClr val="black"/>
                </a:solidFill>
                <a:latin typeface="Calibri"/>
                <a:cs typeface="Angsana New"/>
              </a:rPr>
              <a:t>ปัจจัยนำเข้า</a:t>
            </a:r>
            <a:endParaRPr lang="en-US" sz="1800" b="1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A126FD-4906-23EC-179F-D47F5D93A071}"/>
              </a:ext>
            </a:extLst>
          </p:cNvPr>
          <p:cNvSpPr txBox="1"/>
          <p:nvPr/>
        </p:nvSpPr>
        <p:spPr>
          <a:xfrm>
            <a:off x="2411413" y="985838"/>
            <a:ext cx="10715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>
                <a:solidFill>
                  <a:prstClr val="black"/>
                </a:solidFill>
                <a:latin typeface="Calibri"/>
                <a:cs typeface="Angsana New"/>
              </a:rPr>
              <a:t>กระบวนการ</a:t>
            </a:r>
            <a:endParaRPr lang="en-US" sz="1800" b="1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EF7620-2597-10D1-5E75-AB8B3319AA6B}"/>
              </a:ext>
            </a:extLst>
          </p:cNvPr>
          <p:cNvSpPr txBox="1"/>
          <p:nvPr/>
        </p:nvSpPr>
        <p:spPr>
          <a:xfrm>
            <a:off x="4452938" y="985838"/>
            <a:ext cx="10080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>
                <a:solidFill>
                  <a:prstClr val="black"/>
                </a:solidFill>
                <a:latin typeface="Calibri"/>
                <a:cs typeface="Angsana New"/>
              </a:rPr>
              <a:t>ผลผลิต</a:t>
            </a:r>
            <a:endParaRPr lang="en-US" sz="1800" b="1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C3E549-6F23-5494-1BF5-3B50EEA7BAA3}"/>
              </a:ext>
            </a:extLst>
          </p:cNvPr>
          <p:cNvSpPr txBox="1"/>
          <p:nvPr/>
        </p:nvSpPr>
        <p:spPr>
          <a:xfrm>
            <a:off x="6145213" y="998538"/>
            <a:ext cx="13366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>
                <a:solidFill>
                  <a:prstClr val="black"/>
                </a:solidFill>
                <a:latin typeface="Calibri"/>
                <a:cs typeface="Angsana New"/>
              </a:rPr>
              <a:t>ผลลัพธ์</a:t>
            </a:r>
            <a:endParaRPr lang="en-US" sz="1800" b="1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E90E29-5331-C801-3276-41C006C305CD}"/>
              </a:ext>
            </a:extLst>
          </p:cNvPr>
          <p:cNvSpPr txBox="1"/>
          <p:nvPr/>
        </p:nvSpPr>
        <p:spPr>
          <a:xfrm>
            <a:off x="7956550" y="995363"/>
            <a:ext cx="100806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>
                <a:solidFill>
                  <a:prstClr val="black"/>
                </a:solidFill>
                <a:latin typeface="Calibri"/>
                <a:cs typeface="Angsana New"/>
              </a:rPr>
              <a:t>ผลในที่สุด</a:t>
            </a:r>
            <a:endParaRPr lang="en-US" sz="1800" b="1">
              <a:solidFill>
                <a:prstClr val="black"/>
              </a:solidFill>
              <a:latin typeface="Calibri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0B7E232-E9AF-0A60-8073-41F3E1C004CE}"/>
              </a:ext>
            </a:extLst>
          </p:cNvPr>
          <p:cNvGrpSpPr>
            <a:grpSpLocks/>
          </p:cNvGrpSpPr>
          <p:nvPr/>
        </p:nvGrpSpPr>
        <p:grpSpPr bwMode="auto">
          <a:xfrm>
            <a:off x="257175" y="979488"/>
            <a:ext cx="8793163" cy="420687"/>
            <a:chOff x="257082" y="979375"/>
            <a:chExt cx="8792902" cy="42047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5AA5C6C-0E2C-0FB9-A249-4ACBBC63B899}"/>
                </a:ext>
              </a:extLst>
            </p:cNvPr>
            <p:cNvSpPr/>
            <p:nvPr/>
          </p:nvSpPr>
          <p:spPr>
            <a:xfrm>
              <a:off x="357092" y="995242"/>
              <a:ext cx="8569071" cy="36017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DAEA533-7A45-4042-7788-4381970F428F}"/>
                </a:ext>
              </a:extLst>
            </p:cNvPr>
            <p:cNvSpPr/>
            <p:nvPr/>
          </p:nvSpPr>
          <p:spPr>
            <a:xfrm>
              <a:off x="257082" y="980961"/>
              <a:ext cx="136521" cy="418885"/>
            </a:xfrm>
            <a:prstGeom prst="rect">
              <a:avLst/>
            </a:prstGeom>
            <a:solidFill>
              <a:srgbClr val="F7B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7771EA9-D986-F12F-469B-0122D9429C5A}"/>
                </a:ext>
              </a:extLst>
            </p:cNvPr>
            <p:cNvSpPr/>
            <p:nvPr/>
          </p:nvSpPr>
          <p:spPr>
            <a:xfrm>
              <a:off x="8913463" y="979375"/>
              <a:ext cx="136521" cy="418885"/>
            </a:xfrm>
            <a:prstGeom prst="rect">
              <a:avLst/>
            </a:prstGeom>
            <a:solidFill>
              <a:srgbClr val="F7B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A4C4622-4695-49F8-C2F5-CF6CB801609F}"/>
              </a:ext>
            </a:extLst>
          </p:cNvPr>
          <p:cNvCxnSpPr/>
          <p:nvPr/>
        </p:nvCxnSpPr>
        <p:spPr>
          <a:xfrm>
            <a:off x="1525588" y="1179513"/>
            <a:ext cx="868362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5587D59-6852-E2A4-47CB-7C08D36DDCC8}"/>
              </a:ext>
            </a:extLst>
          </p:cNvPr>
          <p:cNvCxnSpPr/>
          <p:nvPr/>
        </p:nvCxnSpPr>
        <p:spPr>
          <a:xfrm>
            <a:off x="7283450" y="1203325"/>
            <a:ext cx="67468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1A875BD-2DB5-7272-365B-20B420D5A3D5}"/>
              </a:ext>
            </a:extLst>
          </p:cNvPr>
          <p:cNvCxnSpPr/>
          <p:nvPr/>
        </p:nvCxnSpPr>
        <p:spPr>
          <a:xfrm>
            <a:off x="5461000" y="1184275"/>
            <a:ext cx="868363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2D730D9-1DE3-FCC7-3AC1-72D369094FCF}"/>
              </a:ext>
            </a:extLst>
          </p:cNvPr>
          <p:cNvCxnSpPr/>
          <p:nvPr/>
        </p:nvCxnSpPr>
        <p:spPr>
          <a:xfrm>
            <a:off x="3538538" y="1184275"/>
            <a:ext cx="868362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7082928-57FB-905D-2815-92FE2FF8767D}"/>
              </a:ext>
            </a:extLst>
          </p:cNvPr>
          <p:cNvCxnSpPr/>
          <p:nvPr/>
        </p:nvCxnSpPr>
        <p:spPr>
          <a:xfrm flipV="1">
            <a:off x="1047750" y="3571875"/>
            <a:ext cx="0" cy="792163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4C75ECD-8132-4B02-203E-92DD20E20A8F}"/>
              </a:ext>
            </a:extLst>
          </p:cNvPr>
          <p:cNvSpPr txBox="1"/>
          <p:nvPr/>
        </p:nvSpPr>
        <p:spPr>
          <a:xfrm>
            <a:off x="285506" y="6144811"/>
            <a:ext cx="8641007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725" indent="-720725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th-TH" sz="1800" u="sng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หมายเหตุ</a:t>
            </a:r>
            <a:r>
              <a:rPr lang="th-TH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 สัมปชัญญะเป็นรูปแบบหนึ่งของปัญญา ในขณะใดขณะหนึ่ง ดังนั้นการใช้คำว่า สติปัญญา จึงเป็นการรวมเอาความหมายของ   สติสัมปชัญญะเข้าไปไว้ด้วยแล้ว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002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2" grpId="0" animBg="1"/>
      <p:bldP spid="17" grpId="0"/>
      <p:bldP spid="18" grpId="0"/>
      <p:bldP spid="19" grpId="0"/>
      <p:bldP spid="20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B73CC0BA-C12E-ED79-19DC-F2AFF57FA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300" y="36513"/>
            <a:ext cx="45561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b="1">
                <a:solidFill>
                  <a:srgbClr val="6633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การวิเคราะห์เศรษฐกิจพอเพียงเชิงระบบ</a:t>
            </a:r>
            <a:endParaRPr lang="fr-FR" altLang="th-TH">
              <a:solidFill>
                <a:srgbClr val="6633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AB9B9217-F54F-8DB9-699E-5A3841A6C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263" y="488950"/>
            <a:ext cx="441801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h-TH" sz="2600" b="1">
                <a:solidFill>
                  <a:srgbClr val="6633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(A Systems Analysis of Sufficiency Economy)</a:t>
            </a:r>
            <a:endParaRPr lang="fr-FR" altLang="th-TH" sz="2600">
              <a:solidFill>
                <a:srgbClr val="6633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E058D5D-3801-7D7D-4B7C-0E7433386216}"/>
              </a:ext>
            </a:extLst>
          </p:cNvPr>
          <p:cNvCxnSpPr/>
          <p:nvPr/>
        </p:nvCxnSpPr>
        <p:spPr>
          <a:xfrm>
            <a:off x="1908175" y="993775"/>
            <a:ext cx="0" cy="561498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962D83E7-15EB-623C-1279-A394547249E7}"/>
              </a:ext>
            </a:extLst>
          </p:cNvPr>
          <p:cNvSpPr/>
          <p:nvPr/>
        </p:nvSpPr>
        <p:spPr>
          <a:xfrm>
            <a:off x="179388" y="2133600"/>
            <a:ext cx="1550987" cy="14398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>
                <a:solidFill>
                  <a:prstClr val="black"/>
                </a:solidFill>
                <a:cs typeface="Angsana New"/>
              </a:rPr>
              <a:t>คุณธรรม</a:t>
            </a:r>
            <a:endParaRPr lang="en-US" sz="180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 indent="873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>
                <a:solidFill>
                  <a:prstClr val="black"/>
                </a:solidFill>
                <a:cs typeface="Angsana New"/>
              </a:rPr>
              <a:t>ความซื่อสัตย์ สุจริต</a:t>
            </a:r>
            <a:endParaRPr lang="en-US" sz="1800">
              <a:solidFill>
                <a:prstClr val="black"/>
              </a:solidFill>
            </a:endParaRPr>
          </a:p>
          <a:p>
            <a:pPr indent="873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>
                <a:solidFill>
                  <a:prstClr val="black"/>
                </a:solidFill>
                <a:cs typeface="Angsana New"/>
              </a:rPr>
              <a:t>ความอดทน</a:t>
            </a:r>
            <a:endParaRPr lang="en-US" sz="1800">
              <a:solidFill>
                <a:prstClr val="black"/>
              </a:solidFill>
            </a:endParaRPr>
          </a:p>
          <a:p>
            <a:pPr indent="873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>
                <a:solidFill>
                  <a:prstClr val="black"/>
                </a:solidFill>
                <a:cs typeface="Angsana New"/>
              </a:rPr>
              <a:t>ความขยันหมั่นเพียร</a:t>
            </a:r>
            <a:endParaRPr lang="en-US" sz="1800">
              <a:solidFill>
                <a:prstClr val="black"/>
              </a:solidFill>
            </a:endParaRPr>
          </a:p>
          <a:p>
            <a:pPr marL="873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>
                <a:solidFill>
                  <a:prstClr val="black"/>
                </a:solidFill>
                <a:cs typeface="Angsana New"/>
              </a:rPr>
              <a:t>เอื้อเฟื้อ แบ่งปัน</a:t>
            </a:r>
            <a:endParaRPr lang="en-US" sz="1800">
              <a:solidFill>
                <a:prstClr val="black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BEF2AA-5805-8EAE-DE28-F04C73913E57}"/>
              </a:ext>
            </a:extLst>
          </p:cNvPr>
          <p:cNvCxnSpPr/>
          <p:nvPr/>
        </p:nvCxnSpPr>
        <p:spPr>
          <a:xfrm>
            <a:off x="3924300" y="993775"/>
            <a:ext cx="0" cy="561498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86DDEF1-65C3-92F5-9F90-3D27BF3F739D}"/>
              </a:ext>
            </a:extLst>
          </p:cNvPr>
          <p:cNvCxnSpPr/>
          <p:nvPr/>
        </p:nvCxnSpPr>
        <p:spPr>
          <a:xfrm flipV="1">
            <a:off x="611188" y="3560763"/>
            <a:ext cx="0" cy="7921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4A288B0-8317-BDBD-31D3-5577684AB9DD}"/>
              </a:ext>
            </a:extLst>
          </p:cNvPr>
          <p:cNvSpPr txBox="1"/>
          <p:nvPr/>
        </p:nvSpPr>
        <p:spPr>
          <a:xfrm>
            <a:off x="2282825" y="3749675"/>
            <a:ext cx="1281113" cy="4000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>
                <a:solidFill>
                  <a:srgbClr val="FF0000"/>
                </a:solidFill>
                <a:latin typeface="Calibri"/>
                <a:cs typeface="Angsana New"/>
              </a:rPr>
              <a:t>ทางสายกลาง</a:t>
            </a:r>
            <a:endParaRPr lang="en-US" sz="2000" b="1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33" name="Text Box 2">
            <a:extLst>
              <a:ext uri="{FF2B5EF4-FFF2-40B4-BE49-F238E27FC236}">
                <a16:creationId xmlns:a16="http://schemas.microsoft.com/office/drawing/2014/main" id="{88867771-C295-C554-7953-BB2B7BD8E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563" y="1962150"/>
            <a:ext cx="1387475" cy="876300"/>
          </a:xfrm>
          <a:prstGeom prst="rect">
            <a:avLst/>
          </a:prstGeom>
          <a:solidFill>
            <a:srgbClr val="FFFFFF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5725" indent="-857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spcAft>
                <a:spcPts val="1000"/>
              </a:spcAft>
              <a:buFont typeface="Angsana New" panose="02020603050405020304" pitchFamily="18" charset="-34"/>
              <a:buChar char="-"/>
            </a:pPr>
            <a:r>
              <a:rPr lang="th-TH" altLang="th-TH" sz="1800" b="1">
                <a:solidFill>
                  <a:srgbClr val="C00000"/>
                </a:solidFill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การมีภูมิคุ้มกัน</a:t>
            </a:r>
          </a:p>
          <a:p>
            <a:pPr lvl="1" eaLnBrk="1" hangingPunct="1">
              <a:spcBef>
                <a:spcPct val="0"/>
              </a:spcBef>
              <a:spcAft>
                <a:spcPts val="1000"/>
              </a:spcAft>
              <a:buFont typeface="Angsana New" panose="02020603050405020304" pitchFamily="18" charset="-34"/>
              <a:buChar char="-"/>
            </a:pPr>
            <a:r>
              <a:rPr lang="th-TH" altLang="th-TH" sz="1800" b="1">
                <a:solidFill>
                  <a:srgbClr val="C00000"/>
                </a:solidFill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การพึ่งตนเอง</a:t>
            </a:r>
            <a:endParaRPr lang="en-US" altLang="th-TH" sz="2000" b="1">
              <a:solidFill>
                <a:srgbClr val="C00000"/>
              </a:solidFill>
              <a:latin typeface="Arial" panose="020B0604020202020204" pitchFamily="34" charset="0"/>
              <a:ea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34" name="Text Box 3">
            <a:extLst>
              <a:ext uri="{FF2B5EF4-FFF2-40B4-BE49-F238E27FC236}">
                <a16:creationId xmlns:a16="http://schemas.microsoft.com/office/drawing/2014/main" id="{320B6E72-7766-CF1B-79E1-7B0C79ACB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175" y="3254375"/>
            <a:ext cx="1481138" cy="319088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th-TH" altLang="th-TH" sz="1800" b="1">
                <a:solidFill>
                  <a:srgbClr val="1F497D"/>
                </a:solidFill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- ความพอประมาณ</a:t>
            </a:r>
            <a:endParaRPr lang="en-US" altLang="th-TH" sz="2000" b="1">
              <a:solidFill>
                <a:srgbClr val="1F497D"/>
              </a:solidFill>
              <a:latin typeface="Arial" panose="020B0604020202020204" pitchFamily="34" charset="0"/>
              <a:ea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35" name="Text Box 4">
            <a:extLst>
              <a:ext uri="{FF2B5EF4-FFF2-40B4-BE49-F238E27FC236}">
                <a16:creationId xmlns:a16="http://schemas.microsoft.com/office/drawing/2014/main" id="{126F9941-7099-F913-76B4-1FBA6F62C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7413" y="6153150"/>
            <a:ext cx="1504950" cy="371475"/>
          </a:xfrm>
          <a:prstGeom prst="rect">
            <a:avLst/>
          </a:prstGeom>
          <a:solidFill>
            <a:srgbClr val="FFFFFF"/>
          </a:solidFill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400"/>
              </a:spcBef>
              <a:buFontTx/>
              <a:buNone/>
            </a:pPr>
            <a:r>
              <a:rPr lang="th-TH" altLang="th-TH" sz="1800" b="1">
                <a:solidFill>
                  <a:srgbClr val="00B050"/>
                </a:solidFill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ความมีเหตุผล</a:t>
            </a:r>
            <a:endParaRPr lang="en-US" altLang="th-TH" sz="1800" b="1">
              <a:solidFill>
                <a:srgbClr val="00B050"/>
              </a:solidFill>
              <a:latin typeface="Angsana New" panose="02020603050405020304" pitchFamily="18" charset="-34"/>
              <a:ea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36" name="Text Box 5">
            <a:extLst>
              <a:ext uri="{FF2B5EF4-FFF2-40B4-BE49-F238E27FC236}">
                <a16:creationId xmlns:a16="http://schemas.microsoft.com/office/drawing/2014/main" id="{387EB560-3E0A-8FAC-A287-FD34B5F23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263" y="1676400"/>
            <a:ext cx="13716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th-TH" altLang="th-TH" sz="1800" b="1">
                <a:solidFill>
                  <a:srgbClr val="000000"/>
                </a:solidFill>
                <a:latin typeface="Cordia New" panose="020B0304020202020204" pitchFamily="34" charset="-34"/>
                <a:ea typeface="Arial" panose="020B0604020202020204" pitchFamily="34" charset="0"/>
                <a:cs typeface="Angsana New" panose="02020603050405020304" pitchFamily="18" charset="-34"/>
              </a:rPr>
              <a:t>วิธีการ</a:t>
            </a:r>
            <a:endParaRPr lang="en-US" altLang="th-TH" sz="1800">
              <a:solidFill>
                <a:srgbClr val="000000"/>
              </a:solidFill>
              <a:latin typeface="Angsana New" panose="02020603050405020304" pitchFamily="18" charset="-34"/>
              <a:ea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37" name="Text Box 6">
            <a:extLst>
              <a:ext uri="{FF2B5EF4-FFF2-40B4-BE49-F238E27FC236}">
                <a16:creationId xmlns:a16="http://schemas.microsoft.com/office/drawing/2014/main" id="{E40B6456-76A5-125B-A1C2-EE437706F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0113" y="2990850"/>
            <a:ext cx="1522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Aft>
                <a:spcPts val="1000"/>
              </a:spcAft>
              <a:defRPr/>
            </a:pPr>
            <a:r>
              <a:rPr lang="th-TH" sz="1800" b="1">
                <a:solidFill>
                  <a:prstClr val="black"/>
                </a:solidFill>
                <a:latin typeface="Cordia New" pitchFamily="34" charset="-34"/>
                <a:ea typeface="Arial" pitchFamily="34" charset="0"/>
                <a:cs typeface="Angsana New"/>
              </a:rPr>
              <a:t>วิธี</a:t>
            </a:r>
            <a:r>
              <a:rPr lang="en-US" sz="1800" b="1">
                <a:solidFill>
                  <a:prstClr val="black"/>
                </a:solidFill>
                <a:latin typeface="Cordia New" pitchFamily="34" charset="-34"/>
                <a:ea typeface="Arial" pitchFamily="34" charset="0"/>
                <a:cs typeface="+mn-cs"/>
              </a:rPr>
              <a:t> </a:t>
            </a:r>
            <a:r>
              <a:rPr lang="th-TH" sz="1800" b="1">
                <a:solidFill>
                  <a:prstClr val="black"/>
                </a:solidFill>
                <a:latin typeface="Cordia New" pitchFamily="34" charset="-34"/>
                <a:ea typeface="Arial" pitchFamily="34" charset="0"/>
                <a:cs typeface="Angsana New"/>
              </a:rPr>
              <a:t>คิด</a:t>
            </a:r>
            <a:endParaRPr lang="en-US" sz="180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8" name="Text Box 7">
            <a:extLst>
              <a:ext uri="{FF2B5EF4-FFF2-40B4-BE49-F238E27FC236}">
                <a16:creationId xmlns:a16="http://schemas.microsoft.com/office/drawing/2014/main" id="{610E30D5-D1A9-6ABC-A7B9-15C3262EC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25" y="5654675"/>
            <a:ext cx="150812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Aft>
                <a:spcPts val="1000"/>
              </a:spcAft>
              <a:defRPr/>
            </a:pPr>
            <a:r>
              <a:rPr lang="th-TH" sz="1800" b="1">
                <a:solidFill>
                  <a:prstClr val="black"/>
                </a:solidFill>
                <a:latin typeface="Cordia New" pitchFamily="34" charset="-34"/>
                <a:ea typeface="Arial" pitchFamily="34" charset="0"/>
                <a:cs typeface="Angsana New"/>
              </a:rPr>
              <a:t>วิถี</a:t>
            </a:r>
            <a:r>
              <a:rPr lang="en-US" sz="1800" b="1">
                <a:solidFill>
                  <a:prstClr val="black"/>
                </a:solidFill>
                <a:latin typeface="Cordia New" pitchFamily="34" charset="-34"/>
                <a:ea typeface="Arial" pitchFamily="34" charset="0"/>
                <a:cs typeface="+mn-cs"/>
              </a:rPr>
              <a:t> </a:t>
            </a:r>
            <a:r>
              <a:rPr lang="th-TH" sz="1800" b="1">
                <a:solidFill>
                  <a:prstClr val="black"/>
                </a:solidFill>
                <a:latin typeface="Cordia New" pitchFamily="34" charset="-34"/>
                <a:ea typeface="Arial" pitchFamily="34" charset="0"/>
                <a:cs typeface="Angsana New"/>
              </a:rPr>
              <a:t>ชีวิต</a:t>
            </a:r>
            <a:endParaRPr lang="en-US" sz="180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9" name="Text Box 8">
            <a:extLst>
              <a:ext uri="{FF2B5EF4-FFF2-40B4-BE49-F238E27FC236}">
                <a16:creationId xmlns:a16="http://schemas.microsoft.com/office/drawing/2014/main" id="{B227ED6E-F6D2-E9BD-9DBD-03F1450F1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863" y="4165600"/>
            <a:ext cx="1427162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Aft>
                <a:spcPts val="1000"/>
              </a:spcAft>
              <a:defRPr/>
            </a:pPr>
            <a:r>
              <a:rPr lang="en-US" sz="1500" b="1">
                <a:solidFill>
                  <a:prstClr val="black"/>
                </a:solidFill>
                <a:latin typeface="Angsana New" pitchFamily="18" charset="-34"/>
                <a:ea typeface="Arial" pitchFamily="34" charset="0"/>
                <a:cs typeface="Angsana New" pitchFamily="18" charset="-34"/>
              </a:rPr>
              <a:t>(</a:t>
            </a:r>
            <a:r>
              <a:rPr lang="th-TH" sz="1500" b="1">
                <a:solidFill>
                  <a:prstClr val="black"/>
                </a:solidFill>
                <a:latin typeface="Cordia New" pitchFamily="34" charset="-34"/>
                <a:ea typeface="Arial" pitchFamily="34" charset="0"/>
                <a:cs typeface="Angsana New"/>
              </a:rPr>
              <a:t>กระบวน การหลัก)</a:t>
            </a:r>
            <a:endParaRPr lang="en-US" sz="1500" b="1">
              <a:solidFill>
                <a:prstClr val="black"/>
              </a:solidFill>
              <a:cs typeface="+mn-cs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A228AB1-AB74-6356-2A14-B5AB937A9DD6}"/>
              </a:ext>
            </a:extLst>
          </p:cNvPr>
          <p:cNvCxnSpPr/>
          <p:nvPr/>
        </p:nvCxnSpPr>
        <p:spPr>
          <a:xfrm flipV="1">
            <a:off x="2917825" y="3573463"/>
            <a:ext cx="0" cy="1762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18F6DA5-B393-EE88-FD28-398762BCDC00}"/>
              </a:ext>
            </a:extLst>
          </p:cNvPr>
          <p:cNvCxnSpPr/>
          <p:nvPr/>
        </p:nvCxnSpPr>
        <p:spPr>
          <a:xfrm flipV="1">
            <a:off x="2913063" y="2844800"/>
            <a:ext cx="0" cy="4000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3305FEC-4E04-13B1-EF7F-43640D7D6EDC}"/>
              </a:ext>
            </a:extLst>
          </p:cNvPr>
          <p:cNvCxnSpPr/>
          <p:nvPr/>
        </p:nvCxnSpPr>
        <p:spPr>
          <a:xfrm>
            <a:off x="2909888" y="4149725"/>
            <a:ext cx="0" cy="20018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36">
            <a:extLst>
              <a:ext uri="{FF2B5EF4-FFF2-40B4-BE49-F238E27FC236}">
                <a16:creationId xmlns:a16="http://schemas.microsoft.com/office/drawing/2014/main" id="{9559C910-23EF-23AD-342E-0A72915E6AC1}"/>
              </a:ext>
            </a:extLst>
          </p:cNvPr>
          <p:cNvCxnSpPr/>
          <p:nvPr/>
        </p:nvCxnSpPr>
        <p:spPr>
          <a:xfrm flipH="1" flipV="1">
            <a:off x="3275013" y="2571750"/>
            <a:ext cx="179387" cy="865188"/>
          </a:xfrm>
          <a:prstGeom prst="bentConnector3">
            <a:avLst>
              <a:gd name="adj1" fmla="val -214469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87B5013-093B-5AD2-C715-C86843A10B60}"/>
              </a:ext>
            </a:extLst>
          </p:cNvPr>
          <p:cNvCxnSpPr/>
          <p:nvPr/>
        </p:nvCxnSpPr>
        <p:spPr>
          <a:xfrm>
            <a:off x="6037263" y="1033463"/>
            <a:ext cx="0" cy="5616575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12E7BE3-01F2-27F1-EE27-E84409795C9B}"/>
              </a:ext>
            </a:extLst>
          </p:cNvPr>
          <p:cNvCxnSpPr/>
          <p:nvPr/>
        </p:nvCxnSpPr>
        <p:spPr>
          <a:xfrm>
            <a:off x="7572375" y="993775"/>
            <a:ext cx="0" cy="561498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1E4C4129-ADD9-27D4-E348-3444909C24F6}"/>
              </a:ext>
            </a:extLst>
          </p:cNvPr>
          <p:cNvSpPr txBox="1"/>
          <p:nvPr/>
        </p:nvSpPr>
        <p:spPr>
          <a:xfrm>
            <a:off x="468313" y="990600"/>
            <a:ext cx="10795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>
                <a:solidFill>
                  <a:prstClr val="black"/>
                </a:solidFill>
                <a:latin typeface="Calibri"/>
                <a:cs typeface="Angsana New"/>
              </a:rPr>
              <a:t>ปัจจัยนำเข้า</a:t>
            </a:r>
            <a:endParaRPr lang="en-US" sz="1800" b="1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350EDE3-573C-A9C2-85D7-38D4B0D5552A}"/>
              </a:ext>
            </a:extLst>
          </p:cNvPr>
          <p:cNvSpPr txBox="1"/>
          <p:nvPr/>
        </p:nvSpPr>
        <p:spPr>
          <a:xfrm>
            <a:off x="2411413" y="985838"/>
            <a:ext cx="10715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>
                <a:solidFill>
                  <a:prstClr val="black"/>
                </a:solidFill>
                <a:latin typeface="Calibri"/>
                <a:cs typeface="Angsana New"/>
              </a:rPr>
              <a:t>กระบวนการ</a:t>
            </a:r>
            <a:endParaRPr lang="en-US" sz="1800" b="1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D1D2662-3CEC-42CF-F58A-1775FC96093C}"/>
              </a:ext>
            </a:extLst>
          </p:cNvPr>
          <p:cNvSpPr txBox="1"/>
          <p:nvPr/>
        </p:nvSpPr>
        <p:spPr>
          <a:xfrm>
            <a:off x="4452938" y="985838"/>
            <a:ext cx="10080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>
                <a:solidFill>
                  <a:prstClr val="black"/>
                </a:solidFill>
                <a:latin typeface="Calibri"/>
                <a:cs typeface="Angsana New"/>
              </a:rPr>
              <a:t>ผลผลิต</a:t>
            </a:r>
            <a:endParaRPr lang="en-US" sz="1800" b="1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622988F-AD48-3C2E-27A2-6D859E833934}"/>
              </a:ext>
            </a:extLst>
          </p:cNvPr>
          <p:cNvSpPr txBox="1"/>
          <p:nvPr/>
        </p:nvSpPr>
        <p:spPr>
          <a:xfrm>
            <a:off x="6145213" y="998538"/>
            <a:ext cx="13366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>
                <a:solidFill>
                  <a:prstClr val="black"/>
                </a:solidFill>
                <a:latin typeface="Calibri"/>
                <a:cs typeface="Angsana New"/>
              </a:rPr>
              <a:t>ผลลัพธ์</a:t>
            </a:r>
            <a:endParaRPr lang="en-US" sz="1800" b="1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67ABCE5-7D78-F3E3-F39C-F299E298CC75}"/>
              </a:ext>
            </a:extLst>
          </p:cNvPr>
          <p:cNvSpPr txBox="1"/>
          <p:nvPr/>
        </p:nvSpPr>
        <p:spPr>
          <a:xfrm>
            <a:off x="7956550" y="995363"/>
            <a:ext cx="100806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>
                <a:solidFill>
                  <a:prstClr val="black"/>
                </a:solidFill>
                <a:latin typeface="Calibri"/>
                <a:cs typeface="Angsana New"/>
              </a:rPr>
              <a:t>ผลในที่สุด</a:t>
            </a:r>
            <a:endParaRPr lang="en-US" sz="1800" b="1">
              <a:solidFill>
                <a:prstClr val="black"/>
              </a:solidFill>
              <a:latin typeface="Calibri"/>
              <a:cs typeface="+mn-cs"/>
            </a:endParaRPr>
          </a:p>
        </p:txBody>
      </p:sp>
      <p:grpSp>
        <p:nvGrpSpPr>
          <p:cNvPr id="51" name="Group 92">
            <a:extLst>
              <a:ext uri="{FF2B5EF4-FFF2-40B4-BE49-F238E27FC236}">
                <a16:creationId xmlns:a16="http://schemas.microsoft.com/office/drawing/2014/main" id="{F61CF477-910F-EB07-7783-89D0B19500E8}"/>
              </a:ext>
            </a:extLst>
          </p:cNvPr>
          <p:cNvGrpSpPr>
            <a:grpSpLocks/>
          </p:cNvGrpSpPr>
          <p:nvPr/>
        </p:nvGrpSpPr>
        <p:grpSpPr bwMode="auto">
          <a:xfrm>
            <a:off x="257175" y="979488"/>
            <a:ext cx="8793163" cy="420687"/>
            <a:chOff x="257082" y="979375"/>
            <a:chExt cx="8792902" cy="420471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1F09207-CDCF-E98A-80DB-18A8C926C083}"/>
                </a:ext>
              </a:extLst>
            </p:cNvPr>
            <p:cNvSpPr/>
            <p:nvPr/>
          </p:nvSpPr>
          <p:spPr>
            <a:xfrm>
              <a:off x="357092" y="995242"/>
              <a:ext cx="8569071" cy="36017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DC4E0A4-39A7-23FC-E539-89E8880378B5}"/>
                </a:ext>
              </a:extLst>
            </p:cNvPr>
            <p:cNvSpPr/>
            <p:nvPr/>
          </p:nvSpPr>
          <p:spPr>
            <a:xfrm>
              <a:off x="257082" y="980961"/>
              <a:ext cx="136521" cy="418885"/>
            </a:xfrm>
            <a:prstGeom prst="rect">
              <a:avLst/>
            </a:prstGeom>
            <a:solidFill>
              <a:srgbClr val="F7B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8503CE6-DD7D-854E-671C-7B9D94F2B3F9}"/>
                </a:ext>
              </a:extLst>
            </p:cNvPr>
            <p:cNvSpPr/>
            <p:nvPr/>
          </p:nvSpPr>
          <p:spPr>
            <a:xfrm>
              <a:off x="8913463" y="979375"/>
              <a:ext cx="136521" cy="418885"/>
            </a:xfrm>
            <a:prstGeom prst="rect">
              <a:avLst/>
            </a:prstGeom>
            <a:solidFill>
              <a:srgbClr val="F7B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CA1F77E-0F1C-F0A2-F6B4-41C707B09991}"/>
              </a:ext>
            </a:extLst>
          </p:cNvPr>
          <p:cNvCxnSpPr/>
          <p:nvPr/>
        </p:nvCxnSpPr>
        <p:spPr>
          <a:xfrm>
            <a:off x="1525588" y="1179513"/>
            <a:ext cx="868362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B32906A-9580-957F-1BC4-D60FB352AE71}"/>
              </a:ext>
            </a:extLst>
          </p:cNvPr>
          <p:cNvCxnSpPr/>
          <p:nvPr/>
        </p:nvCxnSpPr>
        <p:spPr>
          <a:xfrm>
            <a:off x="7283450" y="1203325"/>
            <a:ext cx="67468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4F69132-AA6D-8684-7376-6269210EFEFA}"/>
              </a:ext>
            </a:extLst>
          </p:cNvPr>
          <p:cNvCxnSpPr/>
          <p:nvPr/>
        </p:nvCxnSpPr>
        <p:spPr>
          <a:xfrm>
            <a:off x="5461000" y="1184275"/>
            <a:ext cx="868363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A1C509B-6A25-BA6C-4D6B-2A55A7860252}"/>
              </a:ext>
            </a:extLst>
          </p:cNvPr>
          <p:cNvCxnSpPr/>
          <p:nvPr/>
        </p:nvCxnSpPr>
        <p:spPr>
          <a:xfrm>
            <a:off x="3538538" y="1184275"/>
            <a:ext cx="868362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59E6003F-7E33-9DB5-ADE4-01CA4CD9D62A}"/>
              </a:ext>
            </a:extLst>
          </p:cNvPr>
          <p:cNvSpPr/>
          <p:nvPr/>
        </p:nvSpPr>
        <p:spPr>
          <a:xfrm>
            <a:off x="49213" y="1962150"/>
            <a:ext cx="1728787" cy="39909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60" name="Text Box 5">
            <a:extLst>
              <a:ext uri="{FF2B5EF4-FFF2-40B4-BE49-F238E27FC236}">
                <a16:creationId xmlns:a16="http://schemas.microsoft.com/office/drawing/2014/main" id="{458A296A-7E1B-B7FA-809F-F421CD82B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1400175"/>
            <a:ext cx="171767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163"/>
              </a:lnSpc>
              <a:spcBef>
                <a:spcPct val="0"/>
              </a:spcBef>
              <a:buFontTx/>
              <a:buNone/>
            </a:pPr>
            <a:r>
              <a:rPr lang="th-TH" altLang="th-TH" sz="1800" b="1">
                <a:solidFill>
                  <a:srgbClr val="000000"/>
                </a:solidFill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จิตลักษณะพอเพียง</a:t>
            </a:r>
          </a:p>
          <a:p>
            <a:pPr algn="ctr" eaLnBrk="1" hangingPunct="1">
              <a:lnSpc>
                <a:spcPts val="17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th-TH" altLang="th-TH" sz="1800" b="1">
                <a:solidFill>
                  <a:srgbClr val="000000"/>
                </a:solidFill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(</a:t>
            </a:r>
            <a:r>
              <a:rPr lang="en-US" altLang="th-TH" sz="1800" b="1">
                <a:solidFill>
                  <a:srgbClr val="000000"/>
                </a:solidFill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Sufficiency Mindset</a:t>
            </a:r>
            <a:r>
              <a:rPr lang="th-TH" altLang="th-TH" sz="1800" b="1">
                <a:solidFill>
                  <a:srgbClr val="000000"/>
                </a:solidFill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)</a:t>
            </a:r>
            <a:endParaRPr lang="en-US" altLang="th-TH" sz="1800" b="1">
              <a:solidFill>
                <a:srgbClr val="000000"/>
              </a:solidFill>
              <a:latin typeface="Angsana New" panose="02020603050405020304" pitchFamily="18" charset="-34"/>
              <a:ea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61" name="Text Box 5">
            <a:extLst>
              <a:ext uri="{FF2B5EF4-FFF2-40B4-BE49-F238E27FC236}">
                <a16:creationId xmlns:a16="http://schemas.microsoft.com/office/drawing/2014/main" id="{789C8BC6-8A59-ED9F-E7E5-BDE498B4C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3" y="5953125"/>
            <a:ext cx="17176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163"/>
              </a:lnSpc>
              <a:spcBef>
                <a:spcPct val="0"/>
              </a:spcBef>
              <a:buFontTx/>
              <a:buNone/>
            </a:pPr>
            <a:r>
              <a:rPr lang="th-TH" altLang="th-TH" sz="1800" b="1">
                <a:solidFill>
                  <a:srgbClr val="000000"/>
                </a:solidFill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เงื่อนไขที่จำเป็น</a:t>
            </a:r>
          </a:p>
          <a:p>
            <a:pPr algn="ctr" eaLnBrk="1" hangingPunct="1">
              <a:lnSpc>
                <a:spcPts val="2163"/>
              </a:lnSpc>
              <a:spcBef>
                <a:spcPct val="0"/>
              </a:spcBef>
              <a:buFontTx/>
              <a:buNone/>
            </a:pPr>
            <a:r>
              <a:rPr lang="th-TH" altLang="th-TH" sz="1800" b="1">
                <a:solidFill>
                  <a:srgbClr val="000000"/>
                </a:solidFill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และพอเพียง</a:t>
            </a:r>
            <a:endParaRPr lang="en-US" altLang="th-TH" sz="1800" b="1">
              <a:solidFill>
                <a:srgbClr val="000000"/>
              </a:solidFill>
              <a:latin typeface="Angsana New" panose="02020603050405020304" pitchFamily="18" charset="-34"/>
              <a:ea typeface="Arial" panose="020B0604020202020204" pitchFamily="34" charset="0"/>
              <a:cs typeface="Angsana New" panose="02020603050405020304" pitchFamily="18" charset="-34"/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1A255EE-2739-2B72-BB15-1CAC0608CF55}"/>
              </a:ext>
            </a:extLst>
          </p:cNvPr>
          <p:cNvCxnSpPr>
            <a:cxnSpLocks/>
          </p:cNvCxnSpPr>
          <p:nvPr/>
        </p:nvCxnSpPr>
        <p:spPr>
          <a:xfrm flipV="1">
            <a:off x="1071656" y="3571875"/>
            <a:ext cx="0" cy="792163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ight Arrow 43">
            <a:extLst>
              <a:ext uri="{FF2B5EF4-FFF2-40B4-BE49-F238E27FC236}">
                <a16:creationId xmlns:a16="http://schemas.microsoft.com/office/drawing/2014/main" id="{59106F8C-C1A1-1648-EE16-74821DE1322A}"/>
              </a:ext>
            </a:extLst>
          </p:cNvPr>
          <p:cNvSpPr/>
          <p:nvPr/>
        </p:nvSpPr>
        <p:spPr>
          <a:xfrm>
            <a:off x="1806575" y="3854450"/>
            <a:ext cx="431800" cy="21748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727F109-0EEB-229F-CC73-714B07B357FF}"/>
              </a:ext>
            </a:extLst>
          </p:cNvPr>
          <p:cNvSpPr txBox="1"/>
          <p:nvPr/>
        </p:nvSpPr>
        <p:spPr>
          <a:xfrm>
            <a:off x="387350" y="3757613"/>
            <a:ext cx="1281113" cy="400050"/>
          </a:xfrm>
          <a:prstGeom prst="rect">
            <a:avLst/>
          </a:prstGeom>
          <a:noFill/>
          <a:ln w="25400"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>
                <a:solidFill>
                  <a:srgbClr val="FF0000"/>
                </a:solidFill>
                <a:latin typeface="Calibri"/>
                <a:cs typeface="Angsana New"/>
              </a:rPr>
              <a:t>จิตพอ เพียง</a:t>
            </a:r>
            <a:endParaRPr lang="en-US" sz="2000" b="1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BC75716-FA52-655A-B657-4AF7616EB50F}"/>
              </a:ext>
            </a:extLst>
          </p:cNvPr>
          <p:cNvSpPr/>
          <p:nvPr/>
        </p:nvSpPr>
        <p:spPr>
          <a:xfrm>
            <a:off x="185738" y="4365625"/>
            <a:ext cx="1427162" cy="14366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>
                <a:solidFill>
                  <a:prstClr val="black"/>
                </a:solidFill>
                <a:cs typeface="Angsana New"/>
              </a:rPr>
              <a:t>สติปัญญา</a:t>
            </a:r>
            <a:endParaRPr lang="en-US" sz="1800">
              <a:solidFill>
                <a:prstClr val="black"/>
              </a:solidFill>
              <a:latin typeface="Angsana New" pitchFamily="18" charset="-34"/>
            </a:endParaRPr>
          </a:p>
          <a:p>
            <a:pPr indent="873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solidFill>
                  <a:prstClr val="black"/>
                </a:solidFill>
              </a:rPr>
              <a:t>- </a:t>
            </a:r>
            <a:r>
              <a:rPr lang="th-TH" sz="1800">
                <a:solidFill>
                  <a:prstClr val="black"/>
                </a:solidFill>
                <a:cs typeface="Angsana New"/>
              </a:rPr>
              <a:t>รอบรู้ (ปัญญา)</a:t>
            </a:r>
            <a:endParaRPr lang="en-US" sz="1800">
              <a:solidFill>
                <a:prstClr val="black"/>
              </a:solidFill>
            </a:endParaRPr>
          </a:p>
          <a:p>
            <a:pPr indent="873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solidFill>
                  <a:prstClr val="black"/>
                </a:solidFill>
              </a:rPr>
              <a:t>- </a:t>
            </a:r>
            <a:r>
              <a:rPr lang="th-TH" sz="1800">
                <a:solidFill>
                  <a:prstClr val="black"/>
                </a:solidFill>
                <a:cs typeface="Angsana New"/>
              </a:rPr>
              <a:t>รอบคอบ (สติ)</a:t>
            </a:r>
          </a:p>
          <a:p>
            <a:pPr marL="182563" indent="-952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solidFill>
                  <a:prstClr val="black"/>
                </a:solidFill>
              </a:rPr>
              <a:t>- </a:t>
            </a:r>
            <a:r>
              <a:rPr lang="th-TH" sz="1800">
                <a:solidFill>
                  <a:prstClr val="black"/>
                </a:solidFill>
                <a:cs typeface="Angsana New"/>
              </a:rPr>
              <a:t>ระมัดระวัง </a:t>
            </a:r>
            <a:br>
              <a:rPr lang="th-TH" sz="1800">
                <a:solidFill>
                  <a:prstClr val="black"/>
                </a:solidFill>
                <a:cs typeface="Angsana New"/>
              </a:rPr>
            </a:br>
            <a:r>
              <a:rPr lang="th-TH" sz="1800">
                <a:solidFill>
                  <a:prstClr val="black"/>
                </a:solidFill>
                <a:cs typeface="Angsana New"/>
              </a:rPr>
              <a:t>(สัมปชัญญะ)</a:t>
            </a:r>
          </a:p>
        </p:txBody>
      </p:sp>
    </p:spTree>
    <p:extLst>
      <p:ext uri="{BB962C8B-B14F-4D97-AF65-F5344CB8AC3E}">
        <p14:creationId xmlns:p14="http://schemas.microsoft.com/office/powerpoint/2010/main" val="407029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64" grpId="0"/>
      <p:bldP spid="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487837" y="2732147"/>
            <a:ext cx="5860051" cy="395784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922919"/>
            <a:ext cx="8333796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83523-93D2-7113-A390-75C9703C2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840" y="38123"/>
            <a:ext cx="7387313" cy="884796"/>
          </a:xfrm>
        </p:spPr>
        <p:txBody>
          <a:bodyPr anchor="b">
            <a:normAutofit/>
          </a:bodyPr>
          <a:lstStyle/>
          <a:p>
            <a:r>
              <a:rPr lang="th-TH" b="1">
                <a:latin typeface="TH SarabunPSK" panose="020B0500040200020003" pitchFamily="34" charset="-34"/>
                <a:cs typeface="TH SarabunPSK" panose="020B0500040200020003" pitchFamily="34" charset="-34"/>
              </a:rPr>
              <a:t>ภาพจำ</a:t>
            </a:r>
            <a:endParaRPr lang="en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43F13-6263-3140-A945-DE1A02F87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882" y="1035424"/>
            <a:ext cx="8068236" cy="4899657"/>
          </a:xfrm>
        </p:spPr>
        <p:txBody>
          <a:bodyPr anchor="ctr">
            <a:normAutofit lnSpcReduction="10000"/>
          </a:bodyPr>
          <a:lstStyle/>
          <a:p>
            <a:pPr marL="0" indent="0" algn="thaiDist">
              <a:buNone/>
            </a:pPr>
            <a:r>
              <a:rPr lang="en-US" sz="360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600">
                <a:latin typeface="TH SarabunPSK" panose="020B0500040200020003" pitchFamily="34" charset="-34"/>
                <a:cs typeface="TH SarabunPSK" panose="020B0500040200020003" pitchFamily="34" charset="-34"/>
              </a:rPr>
              <a:t>ภาพจำที่นำไปสู่งานวิจัยที่ตามมาจำนวนหนึ่ง โดยงานวิจัยดังกล่าวจะเริ่มจากถามคำถามว่า </a:t>
            </a:r>
            <a:r>
              <a:rPr lang="en-US" sz="360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3600">
                <a:latin typeface="TH SarabunPSK" panose="020B0500040200020003" pitchFamily="34" charset="-34"/>
                <a:cs typeface="TH SarabunPSK" panose="020B0500040200020003" pitchFamily="34" charset="-34"/>
              </a:rPr>
              <a:t> ห่วง ประกอบด้วย พอประมาณ มีเหตุผล และมีภูมิคุ้มกันในตัวที่ดี แต่ละคำมีความหมายต่อเรื่องที่กำลังศึกษาอะไรบ้าง หรือเป็นการให้คำจำกัดความของแต่ละคำจากนั้นจึงทำเป็นรายการเพื่อสอบทาน </a:t>
            </a:r>
            <a:r>
              <a:rPr lang="en-US" sz="3600">
                <a:latin typeface="TH SarabunPSK" panose="020B0500040200020003" pitchFamily="34" charset="-34"/>
                <a:cs typeface="TH SarabunPSK" panose="020B0500040200020003" pitchFamily="34" charset="-34"/>
              </a:rPr>
              <a:t>(check lists)</a:t>
            </a:r>
            <a:r>
              <a:rPr lang="th-TH" sz="3600">
                <a:latin typeface="TH SarabunPSK" panose="020B0500040200020003" pitchFamily="34" charset="-34"/>
                <a:cs typeface="TH SarabunPSK" panose="020B0500040200020003" pitchFamily="34" charset="-34"/>
              </a:rPr>
              <a:t> ของแต่ละคำ หลังจากนั้นก็จะทำรายการเพื่อการสอบทานของ </a:t>
            </a:r>
            <a:r>
              <a:rPr lang="en-US" sz="360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3600">
                <a:latin typeface="TH SarabunPSK" panose="020B0500040200020003" pitchFamily="34" charset="-34"/>
                <a:cs typeface="TH SarabunPSK" panose="020B0500040200020003" pitchFamily="34" charset="-34"/>
              </a:rPr>
              <a:t> เงื่อนไข คือ ความรู้คืออะไร และคุณธรรมคืออะไร โดยความรู้มักจะอธิบายว่าเป็นความจริงหรือความรู้ทางวิชาการเกี่ยวกับเรื่องที่ศึกษา ส่วนคุณธรรมจะอธิบายว่า เป็นความซื่อสัตย์สุจริต ขยัน อดทน และแบ่งปัน</a:t>
            </a:r>
            <a:endParaRPr lang="en-TH" sz="36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27149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>
            <a:extLst>
              <a:ext uri="{FF2B5EF4-FFF2-40B4-BE49-F238E27FC236}">
                <a16:creationId xmlns:a16="http://schemas.microsoft.com/office/drawing/2014/main" id="{14081F44-D0DB-BF1D-9076-BF3CDD623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300" y="36513"/>
            <a:ext cx="45561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b="1">
                <a:solidFill>
                  <a:srgbClr val="6633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การวิเคราะห์เศรษฐกิจพอเพียงเชิงระบบ</a:t>
            </a:r>
            <a:endParaRPr lang="fr-FR" altLang="th-TH">
              <a:solidFill>
                <a:srgbClr val="6633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ED4EF9E2-D3EA-E106-E386-0CB4A7247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263" y="488950"/>
            <a:ext cx="441801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h-TH" sz="2600" b="1">
                <a:solidFill>
                  <a:srgbClr val="6633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(A Systems Analysis of Sufficiency Economy)</a:t>
            </a:r>
            <a:endParaRPr lang="fr-FR" altLang="th-TH" sz="2600">
              <a:solidFill>
                <a:srgbClr val="6633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25E7B2-E861-20AE-AA9A-3A644652B474}"/>
              </a:ext>
            </a:extLst>
          </p:cNvPr>
          <p:cNvCxnSpPr/>
          <p:nvPr/>
        </p:nvCxnSpPr>
        <p:spPr>
          <a:xfrm>
            <a:off x="1908175" y="993775"/>
            <a:ext cx="0" cy="561498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0760E87-30D1-224F-FEC8-A48579157EF1}"/>
              </a:ext>
            </a:extLst>
          </p:cNvPr>
          <p:cNvSpPr/>
          <p:nvPr/>
        </p:nvSpPr>
        <p:spPr>
          <a:xfrm>
            <a:off x="179388" y="2133600"/>
            <a:ext cx="1550987" cy="14398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>
                <a:solidFill>
                  <a:prstClr val="black"/>
                </a:solidFill>
                <a:cs typeface="Angsana New"/>
              </a:rPr>
              <a:t>คุณธรรม</a:t>
            </a:r>
            <a:endParaRPr lang="en-US" sz="180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 indent="873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>
                <a:solidFill>
                  <a:prstClr val="black"/>
                </a:solidFill>
                <a:cs typeface="Angsana New"/>
              </a:rPr>
              <a:t>ความซื่อสัตย์ สุจริต</a:t>
            </a:r>
            <a:endParaRPr lang="en-US" sz="1800">
              <a:solidFill>
                <a:prstClr val="black"/>
              </a:solidFill>
            </a:endParaRPr>
          </a:p>
          <a:p>
            <a:pPr indent="873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>
                <a:solidFill>
                  <a:prstClr val="black"/>
                </a:solidFill>
                <a:cs typeface="Angsana New"/>
              </a:rPr>
              <a:t>ความอดทน</a:t>
            </a:r>
            <a:endParaRPr lang="en-US" sz="1800">
              <a:solidFill>
                <a:prstClr val="black"/>
              </a:solidFill>
            </a:endParaRPr>
          </a:p>
          <a:p>
            <a:pPr indent="873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>
                <a:solidFill>
                  <a:prstClr val="black"/>
                </a:solidFill>
                <a:cs typeface="Angsana New"/>
              </a:rPr>
              <a:t>ความขยันหมั่นเพียร</a:t>
            </a:r>
            <a:endParaRPr lang="en-US" sz="1800">
              <a:solidFill>
                <a:prstClr val="black"/>
              </a:solidFill>
            </a:endParaRPr>
          </a:p>
          <a:p>
            <a:pPr marL="873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>
                <a:solidFill>
                  <a:prstClr val="black"/>
                </a:solidFill>
                <a:cs typeface="Angsana New"/>
              </a:rPr>
              <a:t>เอื้อเฟื้อ แบ่งปัน</a:t>
            </a:r>
            <a:endParaRPr lang="en-US" sz="1800">
              <a:solidFill>
                <a:prstClr val="black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ACB904-2A41-D7FF-50E2-21933D0A007E}"/>
              </a:ext>
            </a:extLst>
          </p:cNvPr>
          <p:cNvCxnSpPr/>
          <p:nvPr/>
        </p:nvCxnSpPr>
        <p:spPr>
          <a:xfrm>
            <a:off x="3924300" y="993775"/>
            <a:ext cx="0" cy="561498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696C2FC-8A9E-A9F7-7E1B-82BD5D4942E9}"/>
              </a:ext>
            </a:extLst>
          </p:cNvPr>
          <p:cNvCxnSpPr/>
          <p:nvPr/>
        </p:nvCxnSpPr>
        <p:spPr>
          <a:xfrm flipV="1">
            <a:off x="611188" y="3560763"/>
            <a:ext cx="0" cy="7921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9">
            <a:extLst>
              <a:ext uri="{FF2B5EF4-FFF2-40B4-BE49-F238E27FC236}">
                <a16:creationId xmlns:a16="http://schemas.microsoft.com/office/drawing/2014/main" id="{11F22552-01FE-C258-20BF-11835AB13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825" y="3749675"/>
            <a:ext cx="1281113" cy="4000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th-TH" sz="2000" b="1">
                <a:solidFill>
                  <a:srgbClr val="FF0000"/>
                </a:solidFill>
                <a:cs typeface="Angsana New" panose="02020603050405020304" pitchFamily="18" charset="-34"/>
              </a:rPr>
              <a:t>ทางสายกลาง</a:t>
            </a:r>
            <a:endParaRPr lang="en-US" altLang="th-TH" sz="2000" b="1">
              <a:solidFill>
                <a:srgbClr val="FF0000"/>
              </a:solidFill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5D370086-F8A6-AFE9-ABB5-98A79CF99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563" y="1962150"/>
            <a:ext cx="1387475" cy="876300"/>
          </a:xfrm>
          <a:prstGeom prst="rect">
            <a:avLst/>
          </a:prstGeom>
          <a:solidFill>
            <a:srgbClr val="FFFFFF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5725" indent="-857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spcAft>
                <a:spcPts val="1000"/>
              </a:spcAft>
              <a:buFont typeface="Angsana New" panose="02020603050405020304" pitchFamily="18" charset="-34"/>
              <a:buChar char="-"/>
            </a:pPr>
            <a:r>
              <a:rPr lang="th-TH" altLang="th-TH" sz="1800" b="1">
                <a:solidFill>
                  <a:srgbClr val="C00000"/>
                </a:solidFill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การมีภูมิคุ้มกัน</a:t>
            </a:r>
          </a:p>
          <a:p>
            <a:pPr lvl="1" eaLnBrk="1" hangingPunct="1">
              <a:spcBef>
                <a:spcPct val="0"/>
              </a:spcBef>
              <a:spcAft>
                <a:spcPts val="1000"/>
              </a:spcAft>
              <a:buFont typeface="Angsana New" panose="02020603050405020304" pitchFamily="18" charset="-34"/>
              <a:buChar char="-"/>
            </a:pPr>
            <a:r>
              <a:rPr lang="th-TH" altLang="th-TH" sz="1800" b="1">
                <a:solidFill>
                  <a:srgbClr val="C00000"/>
                </a:solidFill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การพึ่งตนเอง</a:t>
            </a:r>
            <a:endParaRPr lang="en-US" altLang="th-TH" sz="2000" b="1">
              <a:solidFill>
                <a:srgbClr val="C00000"/>
              </a:solidFill>
              <a:latin typeface="Arial" panose="020B0604020202020204" pitchFamily="34" charset="0"/>
              <a:ea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A5DBE37C-1871-1E00-84E0-C02F7BE4A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175" y="3254375"/>
            <a:ext cx="1481138" cy="319088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th-TH" altLang="th-TH" sz="1800" b="1">
                <a:solidFill>
                  <a:srgbClr val="1F497D"/>
                </a:solidFill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- ความพอประมาณ</a:t>
            </a:r>
            <a:endParaRPr lang="en-US" altLang="th-TH" sz="2000" b="1">
              <a:solidFill>
                <a:srgbClr val="1F497D"/>
              </a:solidFill>
              <a:latin typeface="Arial" panose="020B0604020202020204" pitchFamily="34" charset="0"/>
              <a:ea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8F463C89-BF7D-9184-3BD2-C63138273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7413" y="6153150"/>
            <a:ext cx="1504950" cy="371475"/>
          </a:xfrm>
          <a:prstGeom prst="rect">
            <a:avLst/>
          </a:prstGeom>
          <a:solidFill>
            <a:srgbClr val="FFFFFF"/>
          </a:solidFill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400"/>
              </a:spcBef>
              <a:buFontTx/>
              <a:buNone/>
            </a:pPr>
            <a:r>
              <a:rPr lang="th-TH" altLang="th-TH" sz="1800" b="1">
                <a:solidFill>
                  <a:srgbClr val="00B050"/>
                </a:solidFill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ความมีเหตุผล</a:t>
            </a:r>
            <a:endParaRPr lang="en-US" altLang="th-TH" sz="1800" b="1">
              <a:solidFill>
                <a:srgbClr val="00B050"/>
              </a:solidFill>
              <a:latin typeface="Angsana New" panose="02020603050405020304" pitchFamily="18" charset="-34"/>
              <a:ea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id="{4C2093A7-9363-521E-03B4-FF3BB4FC1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263" y="1676400"/>
            <a:ext cx="13716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th-TH" altLang="th-TH" sz="1800" b="1">
                <a:solidFill>
                  <a:srgbClr val="000000"/>
                </a:solidFill>
                <a:latin typeface="Cordia New" panose="020B0304020202020204" pitchFamily="34" charset="-34"/>
                <a:ea typeface="Arial" panose="020B0604020202020204" pitchFamily="34" charset="0"/>
                <a:cs typeface="Angsana New" panose="02020603050405020304" pitchFamily="18" charset="-34"/>
              </a:rPr>
              <a:t>วิธีการ</a:t>
            </a:r>
            <a:endParaRPr lang="en-US" altLang="th-TH" sz="1800">
              <a:solidFill>
                <a:srgbClr val="000000"/>
              </a:solidFill>
              <a:latin typeface="Angsana New" panose="02020603050405020304" pitchFamily="18" charset="-34"/>
              <a:ea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9" name="Text Box 6">
            <a:extLst>
              <a:ext uri="{FF2B5EF4-FFF2-40B4-BE49-F238E27FC236}">
                <a16:creationId xmlns:a16="http://schemas.microsoft.com/office/drawing/2014/main" id="{69D83C91-17ED-0837-D9BF-047AED738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0113" y="2990850"/>
            <a:ext cx="1522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th-TH" altLang="th-TH" sz="1800" b="1">
                <a:solidFill>
                  <a:srgbClr val="000000"/>
                </a:solidFill>
                <a:latin typeface="Cordia New" panose="020B0304020202020204" pitchFamily="34" charset="-34"/>
                <a:ea typeface="Arial" panose="020B0604020202020204" pitchFamily="34" charset="0"/>
                <a:cs typeface="Angsana New" panose="02020603050405020304" pitchFamily="18" charset="-34"/>
              </a:rPr>
              <a:t>วิธี</a:t>
            </a:r>
            <a:r>
              <a:rPr lang="en-US" altLang="th-TH" sz="1800" b="1">
                <a:solidFill>
                  <a:srgbClr val="000000"/>
                </a:solidFill>
                <a:latin typeface="Cordia New" panose="020B0304020202020204" pitchFamily="34" charset="-34"/>
                <a:ea typeface="Arial" panose="020B0604020202020204" pitchFamily="34" charset="0"/>
                <a:cs typeface="Angsana New" panose="02020603050405020304" pitchFamily="18" charset="-34"/>
              </a:rPr>
              <a:t> </a:t>
            </a:r>
            <a:r>
              <a:rPr lang="th-TH" altLang="th-TH" sz="1800" b="1">
                <a:solidFill>
                  <a:srgbClr val="000000"/>
                </a:solidFill>
                <a:latin typeface="Cordia New" panose="020B0304020202020204" pitchFamily="34" charset="-34"/>
                <a:ea typeface="Arial" panose="020B0604020202020204" pitchFamily="34" charset="0"/>
                <a:cs typeface="Angsana New" panose="02020603050405020304" pitchFamily="18" charset="-34"/>
              </a:rPr>
              <a:t>คิด</a:t>
            </a:r>
            <a:endParaRPr lang="en-US" altLang="th-TH" sz="1800">
              <a:solidFill>
                <a:srgbClr val="000000"/>
              </a:solidFill>
              <a:latin typeface="Angsana New" panose="02020603050405020304" pitchFamily="18" charset="-34"/>
              <a:ea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934F4A18-C929-1579-FBE6-F59830110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25" y="5654675"/>
            <a:ext cx="150812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th-TH" altLang="th-TH" sz="1800" b="1">
                <a:solidFill>
                  <a:srgbClr val="000000"/>
                </a:solidFill>
                <a:latin typeface="Cordia New" panose="020B0304020202020204" pitchFamily="34" charset="-34"/>
                <a:ea typeface="Arial" panose="020B0604020202020204" pitchFamily="34" charset="0"/>
                <a:cs typeface="Angsana New" panose="02020603050405020304" pitchFamily="18" charset="-34"/>
              </a:rPr>
              <a:t>วิถี</a:t>
            </a:r>
            <a:r>
              <a:rPr lang="en-US" altLang="th-TH" sz="1800" b="1">
                <a:solidFill>
                  <a:srgbClr val="000000"/>
                </a:solidFill>
                <a:latin typeface="Cordia New" panose="020B0304020202020204" pitchFamily="34" charset="-34"/>
                <a:ea typeface="Arial" panose="020B0604020202020204" pitchFamily="34" charset="0"/>
                <a:cs typeface="Angsana New" panose="02020603050405020304" pitchFamily="18" charset="-34"/>
              </a:rPr>
              <a:t> </a:t>
            </a:r>
            <a:r>
              <a:rPr lang="th-TH" altLang="th-TH" sz="1800" b="1">
                <a:solidFill>
                  <a:srgbClr val="000000"/>
                </a:solidFill>
                <a:latin typeface="Cordia New" panose="020B0304020202020204" pitchFamily="34" charset="-34"/>
                <a:ea typeface="Arial" panose="020B0604020202020204" pitchFamily="34" charset="0"/>
                <a:cs typeface="Angsana New" panose="02020603050405020304" pitchFamily="18" charset="-34"/>
              </a:rPr>
              <a:t>ชีวิต</a:t>
            </a:r>
            <a:endParaRPr lang="en-US" altLang="th-TH" sz="1800">
              <a:solidFill>
                <a:srgbClr val="000000"/>
              </a:solidFill>
              <a:latin typeface="Angsana New" panose="02020603050405020304" pitchFamily="18" charset="-34"/>
              <a:ea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id="{D2FC23D9-6F3A-875F-69EB-152736B20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863" y="4165600"/>
            <a:ext cx="1427162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th-TH" sz="1500" b="1">
                <a:solidFill>
                  <a:srgbClr val="000000"/>
                </a:solidFill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(</a:t>
            </a:r>
            <a:r>
              <a:rPr lang="th-TH" altLang="th-TH" sz="1500" b="1">
                <a:solidFill>
                  <a:srgbClr val="000000"/>
                </a:solidFill>
                <a:latin typeface="Cordia New" panose="020B0304020202020204" pitchFamily="34" charset="-34"/>
                <a:ea typeface="Arial" panose="020B0604020202020204" pitchFamily="34" charset="0"/>
                <a:cs typeface="Angsana New" panose="02020603050405020304" pitchFamily="18" charset="-34"/>
              </a:rPr>
              <a:t>กระบวน การหลัก)</a:t>
            </a:r>
            <a:endParaRPr lang="en-US" altLang="th-TH" sz="1500" b="1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ngsana New" panose="02020603050405020304" pitchFamily="18" charset="-34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2172C6C-4827-68E0-9FD1-85AA81569D24}"/>
              </a:ext>
            </a:extLst>
          </p:cNvPr>
          <p:cNvCxnSpPr/>
          <p:nvPr/>
        </p:nvCxnSpPr>
        <p:spPr>
          <a:xfrm flipV="1">
            <a:off x="2917825" y="3573463"/>
            <a:ext cx="0" cy="1762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39FF473-176E-8E2D-FFF5-5A23AD25C7F1}"/>
              </a:ext>
            </a:extLst>
          </p:cNvPr>
          <p:cNvCxnSpPr/>
          <p:nvPr/>
        </p:nvCxnSpPr>
        <p:spPr>
          <a:xfrm flipV="1">
            <a:off x="2913063" y="2844800"/>
            <a:ext cx="0" cy="4000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1F0EE28-BCC7-4018-5E00-80A5BA390059}"/>
              </a:ext>
            </a:extLst>
          </p:cNvPr>
          <p:cNvCxnSpPr/>
          <p:nvPr/>
        </p:nvCxnSpPr>
        <p:spPr>
          <a:xfrm>
            <a:off x="2909888" y="4149725"/>
            <a:ext cx="0" cy="20018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36">
            <a:extLst>
              <a:ext uri="{FF2B5EF4-FFF2-40B4-BE49-F238E27FC236}">
                <a16:creationId xmlns:a16="http://schemas.microsoft.com/office/drawing/2014/main" id="{E5A9D966-D930-DBC0-6FA1-9133D2B3077F}"/>
              </a:ext>
            </a:extLst>
          </p:cNvPr>
          <p:cNvCxnSpPr/>
          <p:nvPr/>
        </p:nvCxnSpPr>
        <p:spPr>
          <a:xfrm flipH="1" flipV="1">
            <a:off x="3275013" y="2571750"/>
            <a:ext cx="179387" cy="865188"/>
          </a:xfrm>
          <a:prstGeom prst="bentConnector3">
            <a:avLst>
              <a:gd name="adj1" fmla="val -214469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BA9E63A-305C-BD51-D407-FF65695DC3F6}"/>
              </a:ext>
            </a:extLst>
          </p:cNvPr>
          <p:cNvCxnSpPr/>
          <p:nvPr/>
        </p:nvCxnSpPr>
        <p:spPr>
          <a:xfrm>
            <a:off x="6037263" y="1033463"/>
            <a:ext cx="0" cy="5616575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Arrow 6">
            <a:extLst>
              <a:ext uri="{FF2B5EF4-FFF2-40B4-BE49-F238E27FC236}">
                <a16:creationId xmlns:a16="http://schemas.microsoft.com/office/drawing/2014/main" id="{26F018A3-E090-08F2-732F-D918143EF3F8}"/>
              </a:ext>
            </a:extLst>
          </p:cNvPr>
          <p:cNvSpPr/>
          <p:nvPr/>
        </p:nvSpPr>
        <p:spPr>
          <a:xfrm>
            <a:off x="3578225" y="3681413"/>
            <a:ext cx="468313" cy="56356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41A60378-7734-F462-5ECA-C2FC9027F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763" y="5499100"/>
            <a:ext cx="1101725" cy="110966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1800" b="1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Arial" charset="0"/>
              </a:rPr>
              <a:t> -</a:t>
            </a:r>
            <a:r>
              <a:rPr lang="th-TH" sz="1800" b="1">
                <a:solidFill>
                  <a:prstClr val="black"/>
                </a:solidFill>
                <a:latin typeface="Cordia New" pitchFamily="34" charset="-34"/>
                <a:ea typeface="Arial" pitchFamily="34" charset="0"/>
                <a:cs typeface="Angsana New"/>
              </a:rPr>
              <a:t> ยั่งยืน</a:t>
            </a:r>
            <a:endParaRPr lang="en-US" sz="1800" b="1">
              <a:solidFill>
                <a:prstClr val="black"/>
              </a:solidFill>
              <a:latin typeface="Cordia New" pitchFamily="34" charset="-34"/>
              <a:ea typeface="Arial" pitchFamily="34" charset="0"/>
              <a:cs typeface="Arial" charset="0"/>
            </a:endParaRPr>
          </a:p>
          <a:p>
            <a:pPr eaLnBrk="1" hangingPunct="1">
              <a:spcBef>
                <a:spcPts val="400"/>
              </a:spcBef>
              <a:defRPr/>
            </a:pPr>
            <a:r>
              <a:rPr lang="en-US" sz="1800" b="1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Arial" charset="0"/>
              </a:rPr>
              <a:t> -</a:t>
            </a:r>
            <a:r>
              <a:rPr lang="th-TH" sz="1800" b="1">
                <a:solidFill>
                  <a:prstClr val="black"/>
                </a:solidFill>
                <a:latin typeface="Cordia New" pitchFamily="34" charset="-34"/>
                <a:ea typeface="Arial" pitchFamily="34" charset="0"/>
                <a:cs typeface="Angsana New"/>
              </a:rPr>
              <a:t> สมดุล</a:t>
            </a:r>
          </a:p>
          <a:p>
            <a:pPr eaLnBrk="1" hangingPunct="1">
              <a:spcBef>
                <a:spcPts val="400"/>
              </a:spcBef>
              <a:defRPr/>
            </a:pPr>
            <a:r>
              <a:rPr lang="th-TH" sz="1800" b="1">
                <a:solidFill>
                  <a:prstClr val="black"/>
                </a:solidFill>
                <a:latin typeface="Cordia New" pitchFamily="34" charset="-34"/>
                <a:ea typeface="Arial" pitchFamily="34" charset="0"/>
                <a:cs typeface="Angsana New"/>
              </a:rPr>
              <a:t> - มั่นคง</a:t>
            </a:r>
            <a:endParaRPr lang="en-US" sz="1800" b="1">
              <a:solidFill>
                <a:prstClr val="black"/>
              </a:solidFill>
              <a:latin typeface="Cordia New" pitchFamily="34" charset="-34"/>
              <a:ea typeface="Arial" pitchFamily="34" charset="0"/>
              <a:cs typeface="Arial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046E153-519C-34EE-F715-323EF6E8FB82}"/>
              </a:ext>
            </a:extLst>
          </p:cNvPr>
          <p:cNvCxnSpPr/>
          <p:nvPr/>
        </p:nvCxnSpPr>
        <p:spPr>
          <a:xfrm>
            <a:off x="5219700" y="4810125"/>
            <a:ext cx="0" cy="6889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E35D116-3436-8AB5-7D48-6A7697EB2CDF}"/>
              </a:ext>
            </a:extLst>
          </p:cNvPr>
          <p:cNvCxnSpPr/>
          <p:nvPr/>
        </p:nvCxnSpPr>
        <p:spPr>
          <a:xfrm flipV="1">
            <a:off x="4787900" y="4810125"/>
            <a:ext cx="0" cy="688975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2EED07A-994C-C553-391A-BCC77DF34DA0}"/>
              </a:ext>
            </a:extLst>
          </p:cNvPr>
          <p:cNvCxnSpPr/>
          <p:nvPr/>
        </p:nvCxnSpPr>
        <p:spPr>
          <a:xfrm>
            <a:off x="7572375" y="993775"/>
            <a:ext cx="0" cy="561498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18">
            <a:extLst>
              <a:ext uri="{FF2B5EF4-FFF2-40B4-BE49-F238E27FC236}">
                <a16:creationId xmlns:a16="http://schemas.microsoft.com/office/drawing/2014/main" id="{CA976884-E970-ACFA-94E0-686EDEA72E77}"/>
              </a:ext>
            </a:extLst>
          </p:cNvPr>
          <p:cNvCxnSpPr/>
          <p:nvPr/>
        </p:nvCxnSpPr>
        <p:spPr>
          <a:xfrm rot="10800000" flipV="1">
            <a:off x="2062163" y="2398713"/>
            <a:ext cx="152400" cy="118745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DE46CF7-7E45-6547-1C17-F5B05D87C4E8}"/>
              </a:ext>
            </a:extLst>
          </p:cNvPr>
          <p:cNvCxnSpPr/>
          <p:nvPr/>
        </p:nvCxnSpPr>
        <p:spPr>
          <a:xfrm>
            <a:off x="2057400" y="4314825"/>
            <a:ext cx="0" cy="13843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DC7415C-1A00-74F6-A183-2AE922D689C6}"/>
              </a:ext>
            </a:extLst>
          </p:cNvPr>
          <p:cNvCxnSpPr/>
          <p:nvPr/>
        </p:nvCxnSpPr>
        <p:spPr>
          <a:xfrm>
            <a:off x="2052638" y="5694363"/>
            <a:ext cx="6032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Arc 68">
            <a:extLst>
              <a:ext uri="{FF2B5EF4-FFF2-40B4-BE49-F238E27FC236}">
                <a16:creationId xmlns:a16="http://schemas.microsoft.com/office/drawing/2014/main" id="{6153F7F8-041E-9EB9-0A8F-01B071664A39}"/>
              </a:ext>
            </a:extLst>
          </p:cNvPr>
          <p:cNvSpPr/>
          <p:nvPr/>
        </p:nvSpPr>
        <p:spPr>
          <a:xfrm rot="13480573">
            <a:off x="1833563" y="3535363"/>
            <a:ext cx="865187" cy="850900"/>
          </a:xfrm>
          <a:prstGeom prst="arc">
            <a:avLst>
              <a:gd name="adj1" fmla="val 15351508"/>
              <a:gd name="adj2" fmla="val 114221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0" name="Arc 69">
            <a:extLst>
              <a:ext uri="{FF2B5EF4-FFF2-40B4-BE49-F238E27FC236}">
                <a16:creationId xmlns:a16="http://schemas.microsoft.com/office/drawing/2014/main" id="{DECB58AA-54C6-EC11-2905-910C0A4F9406}"/>
              </a:ext>
            </a:extLst>
          </p:cNvPr>
          <p:cNvSpPr/>
          <p:nvPr/>
        </p:nvSpPr>
        <p:spPr>
          <a:xfrm rot="20505314">
            <a:off x="2633663" y="5549900"/>
            <a:ext cx="473075" cy="622300"/>
          </a:xfrm>
          <a:prstGeom prst="arc">
            <a:avLst>
              <a:gd name="adj1" fmla="val 13969800"/>
              <a:gd name="adj2" fmla="val 1982891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273F092-BF12-16B0-F750-7FB8765B960B}"/>
              </a:ext>
            </a:extLst>
          </p:cNvPr>
          <p:cNvCxnSpPr/>
          <p:nvPr/>
        </p:nvCxnSpPr>
        <p:spPr>
          <a:xfrm>
            <a:off x="3038475" y="5680075"/>
            <a:ext cx="1511300" cy="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7914855-C9BF-BF2A-2425-E707895B0B0C}"/>
              </a:ext>
            </a:extLst>
          </p:cNvPr>
          <p:cNvCxnSpPr>
            <a:stCxn id="16" idx="1"/>
          </p:cNvCxnSpPr>
          <p:nvPr/>
        </p:nvCxnSpPr>
        <p:spPr>
          <a:xfrm flipH="1">
            <a:off x="1846263" y="3413125"/>
            <a:ext cx="3159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B6DB81E-4941-8A81-3DC5-3B6AC623BBC7}"/>
              </a:ext>
            </a:extLst>
          </p:cNvPr>
          <p:cNvCxnSpPr/>
          <p:nvPr/>
        </p:nvCxnSpPr>
        <p:spPr>
          <a:xfrm>
            <a:off x="1852613" y="3406775"/>
            <a:ext cx="0" cy="2476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rc 73">
            <a:extLst>
              <a:ext uri="{FF2B5EF4-FFF2-40B4-BE49-F238E27FC236}">
                <a16:creationId xmlns:a16="http://schemas.microsoft.com/office/drawing/2014/main" id="{5ED602D6-C8FE-F4F1-B72E-7AF97DEB7F0E}"/>
              </a:ext>
            </a:extLst>
          </p:cNvPr>
          <p:cNvSpPr/>
          <p:nvPr/>
        </p:nvSpPr>
        <p:spPr>
          <a:xfrm rot="13480573">
            <a:off x="1733550" y="3489325"/>
            <a:ext cx="866775" cy="935038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990D6D8-8962-F527-E674-74C5912F0DE0}"/>
              </a:ext>
            </a:extLst>
          </p:cNvPr>
          <p:cNvCxnSpPr/>
          <p:nvPr/>
        </p:nvCxnSpPr>
        <p:spPr>
          <a:xfrm>
            <a:off x="1828800" y="4281488"/>
            <a:ext cx="0" cy="17716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7526B25-2C8E-A540-208E-2B6E21EC2688}"/>
              </a:ext>
            </a:extLst>
          </p:cNvPr>
          <p:cNvCxnSpPr/>
          <p:nvPr/>
        </p:nvCxnSpPr>
        <p:spPr>
          <a:xfrm>
            <a:off x="1824038" y="6059488"/>
            <a:ext cx="8175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Arc 76">
            <a:extLst>
              <a:ext uri="{FF2B5EF4-FFF2-40B4-BE49-F238E27FC236}">
                <a16:creationId xmlns:a16="http://schemas.microsoft.com/office/drawing/2014/main" id="{53F88803-0379-0DD5-810D-C70B443C32EE}"/>
              </a:ext>
            </a:extLst>
          </p:cNvPr>
          <p:cNvSpPr/>
          <p:nvPr/>
        </p:nvSpPr>
        <p:spPr>
          <a:xfrm rot="20505314">
            <a:off x="2633663" y="5907088"/>
            <a:ext cx="473075" cy="622300"/>
          </a:xfrm>
          <a:prstGeom prst="arc">
            <a:avLst>
              <a:gd name="adj1" fmla="val 13969800"/>
              <a:gd name="adj2" fmla="val 1982891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1E0EC16-E75C-61D7-256F-51A67FB368D7}"/>
              </a:ext>
            </a:extLst>
          </p:cNvPr>
          <p:cNvCxnSpPr/>
          <p:nvPr/>
        </p:nvCxnSpPr>
        <p:spPr>
          <a:xfrm>
            <a:off x="3030538" y="6029325"/>
            <a:ext cx="1520825" cy="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C77AD28-EBD9-D721-01C2-7A59ABBA07B3}"/>
              </a:ext>
            </a:extLst>
          </p:cNvPr>
          <p:cNvCxnSpPr/>
          <p:nvPr/>
        </p:nvCxnSpPr>
        <p:spPr>
          <a:xfrm>
            <a:off x="3390900" y="6342063"/>
            <a:ext cx="1162050" cy="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F5DDD72F-C6CC-5AB4-6011-DBEEA3BA3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90600"/>
            <a:ext cx="1079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th-TH" sz="1800" b="1">
                <a:solidFill>
                  <a:srgbClr val="000000"/>
                </a:solidFill>
                <a:cs typeface="Angsana New" panose="02020603050405020304" pitchFamily="18" charset="-34"/>
              </a:rPr>
              <a:t>ปัจจัยนำเข้า</a:t>
            </a:r>
            <a:endParaRPr lang="en-US" altLang="th-TH" sz="1800" b="1">
              <a:solidFill>
                <a:srgbClr val="00000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3F998DB-28DB-535C-2331-D36AE9292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985838"/>
            <a:ext cx="1071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th-TH" sz="1800" b="1">
                <a:solidFill>
                  <a:srgbClr val="000000"/>
                </a:solidFill>
                <a:cs typeface="Angsana New" panose="02020603050405020304" pitchFamily="18" charset="-34"/>
              </a:rPr>
              <a:t>กระบวนการ</a:t>
            </a:r>
            <a:endParaRPr lang="en-US" altLang="th-TH" sz="1800" b="1">
              <a:solidFill>
                <a:srgbClr val="00000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48F8F78-DA11-40B4-1D6F-1A8B6E2FD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938" y="985838"/>
            <a:ext cx="1008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th-TH" sz="1800" b="1">
                <a:solidFill>
                  <a:srgbClr val="000000"/>
                </a:solidFill>
                <a:cs typeface="Angsana New" panose="02020603050405020304" pitchFamily="18" charset="-34"/>
              </a:rPr>
              <a:t>ผลผลิต</a:t>
            </a:r>
            <a:endParaRPr lang="en-US" altLang="th-TH" sz="1800" b="1">
              <a:solidFill>
                <a:srgbClr val="000000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3657C5E-82D1-5E1E-AB0D-B194A4826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213" y="998538"/>
            <a:ext cx="1336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th-TH" sz="1800" b="1">
                <a:solidFill>
                  <a:srgbClr val="000000"/>
                </a:solidFill>
                <a:cs typeface="Angsana New" panose="02020603050405020304" pitchFamily="18" charset="-34"/>
              </a:rPr>
              <a:t>ผลลัพธ์</a:t>
            </a:r>
            <a:endParaRPr lang="en-US" altLang="th-TH" sz="1800" b="1">
              <a:solidFill>
                <a:srgbClr val="000000"/>
              </a:solidFill>
            </a:endParaRPr>
          </a:p>
        </p:txBody>
      </p:sp>
      <p:sp>
        <p:nvSpPr>
          <p:cNvPr id="84" name="TextBox 84">
            <a:extLst>
              <a:ext uri="{FF2B5EF4-FFF2-40B4-BE49-F238E27FC236}">
                <a16:creationId xmlns:a16="http://schemas.microsoft.com/office/drawing/2014/main" id="{BD0B1FA2-B85F-1437-0A29-FEBA64C36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995363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th-TH" sz="1800" b="1">
                <a:solidFill>
                  <a:srgbClr val="000000"/>
                </a:solidFill>
                <a:cs typeface="Angsana New" panose="02020603050405020304" pitchFamily="18" charset="-34"/>
              </a:rPr>
              <a:t>ผลในที่สุด</a:t>
            </a:r>
            <a:endParaRPr lang="en-US" altLang="th-TH" sz="1800" b="1">
              <a:solidFill>
                <a:srgbClr val="000000"/>
              </a:solidFill>
            </a:endParaRPr>
          </a:p>
        </p:txBody>
      </p:sp>
      <p:grpSp>
        <p:nvGrpSpPr>
          <p:cNvPr id="85" name="Group 92">
            <a:extLst>
              <a:ext uri="{FF2B5EF4-FFF2-40B4-BE49-F238E27FC236}">
                <a16:creationId xmlns:a16="http://schemas.microsoft.com/office/drawing/2014/main" id="{4B14A468-9374-F2E8-749D-B619E8CCC922}"/>
              </a:ext>
            </a:extLst>
          </p:cNvPr>
          <p:cNvGrpSpPr>
            <a:grpSpLocks/>
          </p:cNvGrpSpPr>
          <p:nvPr/>
        </p:nvGrpSpPr>
        <p:grpSpPr bwMode="auto">
          <a:xfrm>
            <a:off x="257175" y="979488"/>
            <a:ext cx="8793163" cy="420687"/>
            <a:chOff x="257082" y="979375"/>
            <a:chExt cx="8792902" cy="420471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259A024D-509A-6F2F-8DC4-626010A7DE8E}"/>
                </a:ext>
              </a:extLst>
            </p:cNvPr>
            <p:cNvSpPr/>
            <p:nvPr/>
          </p:nvSpPr>
          <p:spPr>
            <a:xfrm>
              <a:off x="357092" y="995242"/>
              <a:ext cx="8569071" cy="36017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9297EDB7-9A58-B535-1E07-A3C845ACBC98}"/>
                </a:ext>
              </a:extLst>
            </p:cNvPr>
            <p:cNvSpPr/>
            <p:nvPr/>
          </p:nvSpPr>
          <p:spPr>
            <a:xfrm>
              <a:off x="257082" y="980961"/>
              <a:ext cx="136521" cy="418885"/>
            </a:xfrm>
            <a:prstGeom prst="rect">
              <a:avLst/>
            </a:prstGeom>
            <a:solidFill>
              <a:srgbClr val="F7B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3452B78-54AB-458D-53CF-272AE4EDA365}"/>
                </a:ext>
              </a:extLst>
            </p:cNvPr>
            <p:cNvSpPr/>
            <p:nvPr/>
          </p:nvSpPr>
          <p:spPr>
            <a:xfrm>
              <a:off x="8913463" y="979375"/>
              <a:ext cx="136521" cy="418885"/>
            </a:xfrm>
            <a:prstGeom prst="rect">
              <a:avLst/>
            </a:prstGeom>
            <a:solidFill>
              <a:srgbClr val="F7B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B2BC301E-C796-01C7-9F82-E4C5B9D10C26}"/>
              </a:ext>
            </a:extLst>
          </p:cNvPr>
          <p:cNvCxnSpPr/>
          <p:nvPr/>
        </p:nvCxnSpPr>
        <p:spPr>
          <a:xfrm>
            <a:off x="1525588" y="1179513"/>
            <a:ext cx="868362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44C46D4-559B-3DB9-4BB1-360F9B79C913}"/>
              </a:ext>
            </a:extLst>
          </p:cNvPr>
          <p:cNvCxnSpPr/>
          <p:nvPr/>
        </p:nvCxnSpPr>
        <p:spPr>
          <a:xfrm>
            <a:off x="7283450" y="1203325"/>
            <a:ext cx="67468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0174487E-163B-3E91-689B-A0D3369EC2C2}"/>
              </a:ext>
            </a:extLst>
          </p:cNvPr>
          <p:cNvCxnSpPr/>
          <p:nvPr/>
        </p:nvCxnSpPr>
        <p:spPr>
          <a:xfrm>
            <a:off x="5461000" y="1184275"/>
            <a:ext cx="868363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F99B3D7F-291B-1C7F-689C-0913EFD2B09B}"/>
              </a:ext>
            </a:extLst>
          </p:cNvPr>
          <p:cNvCxnSpPr/>
          <p:nvPr/>
        </p:nvCxnSpPr>
        <p:spPr>
          <a:xfrm>
            <a:off x="3538538" y="1184275"/>
            <a:ext cx="868362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6D6270EF-E79A-32C8-67A8-F2EDE8785145}"/>
              </a:ext>
            </a:extLst>
          </p:cNvPr>
          <p:cNvGrpSpPr>
            <a:grpSpLocks/>
          </p:cNvGrpSpPr>
          <p:nvPr/>
        </p:nvGrpSpPr>
        <p:grpSpPr bwMode="auto">
          <a:xfrm>
            <a:off x="4003675" y="2198688"/>
            <a:ext cx="2057400" cy="2598737"/>
            <a:chOff x="4003584" y="2212121"/>
            <a:chExt cx="2058209" cy="2598222"/>
          </a:xfrm>
        </p:grpSpPr>
        <p:sp>
          <p:nvSpPr>
            <p:cNvPr id="94" name="Text Box 2">
              <a:extLst>
                <a:ext uri="{FF2B5EF4-FFF2-40B4-BE49-F238E27FC236}">
                  <a16:creationId xmlns:a16="http://schemas.microsoft.com/office/drawing/2014/main" id="{27307E18-A2C1-26B9-6870-4C26AF9D34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9169" y="2212121"/>
              <a:ext cx="1880339" cy="259822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accent2">
                  <a:lumMod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marL="900113" indent="-90011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1400" b="1">
                <a:solidFill>
                  <a:prstClr val="black"/>
                </a:solidFill>
                <a:latin typeface="Cordia New" pitchFamily="34" charset="-34"/>
                <a:ea typeface="Arial" pitchFamily="34" charset="0"/>
                <a:cs typeface="Angsana New"/>
              </a:endParaRPr>
            </a:p>
          </p:txBody>
        </p:sp>
        <p:sp>
          <p:nvSpPr>
            <p:cNvPr id="95" name="TextBox 34">
              <a:extLst>
                <a:ext uri="{FF2B5EF4-FFF2-40B4-BE49-F238E27FC236}">
                  <a16:creationId xmlns:a16="http://schemas.microsoft.com/office/drawing/2014/main" id="{7ED6E7AE-8FC1-9305-3C3C-13424EDA50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3584" y="3081899"/>
              <a:ext cx="917936" cy="1415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h-TH" altLang="th-TH" sz="1400" b="1">
                  <a:solidFill>
                    <a:srgbClr val="000000"/>
                  </a:solidFill>
                  <a:cs typeface="Angsana New" panose="02020603050405020304" pitchFamily="18" charset="-34"/>
                </a:rPr>
                <a:t>เศรษฐกิจ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th-TH" sz="800" b="1">
                  <a:solidFill>
                    <a:srgbClr val="000000"/>
                  </a:solidFill>
                </a:rPr>
                <a:t>	</a:t>
              </a:r>
              <a:r>
                <a:rPr lang="th-TH" altLang="th-TH" sz="1400" b="1">
                  <a:solidFill>
                    <a:srgbClr val="000000"/>
                  </a:solidFill>
                  <a:cs typeface="Angsana New" panose="02020603050405020304" pitchFamily="18" charset="-34"/>
                </a:rPr>
                <a:t>สังคม วัฒนธรรม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th-TH" sz="800" b="1">
                <a:solidFill>
                  <a:srgbClr val="000000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h-TH" altLang="th-TH" sz="1400" b="1">
                  <a:solidFill>
                    <a:srgbClr val="000000"/>
                  </a:solidFill>
                  <a:cs typeface="Angsana New" panose="02020603050405020304" pitchFamily="18" charset="-34"/>
                </a:rPr>
                <a:t>สิ่งแวดล้อม</a:t>
              </a:r>
              <a:r>
                <a:rPr lang="en-US" altLang="th-TH" sz="1400" b="1">
                  <a:solidFill>
                    <a:srgbClr val="000000"/>
                  </a:solidFill>
                </a:rPr>
                <a:t> 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th-TH" sz="1400" b="1">
                <a:solidFill>
                  <a:srgbClr val="000000"/>
                </a:solidFill>
              </a:endParaRPr>
            </a:p>
          </p:txBody>
        </p:sp>
        <p:sp>
          <p:nvSpPr>
            <p:cNvPr id="96" name="TextBox 37">
              <a:extLst>
                <a:ext uri="{FF2B5EF4-FFF2-40B4-BE49-F238E27FC236}">
                  <a16:creationId xmlns:a16="http://schemas.microsoft.com/office/drawing/2014/main" id="{B19DE275-56CC-5039-A51E-8E2BB77D01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6355" y="2272434"/>
              <a:ext cx="1253031" cy="738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h-TH" altLang="th-TH" sz="1400" b="1">
                  <a:solidFill>
                    <a:srgbClr val="000000"/>
                  </a:solidFill>
                  <a:cs typeface="Angsana New" panose="02020603050405020304" pitchFamily="18" charset="-34"/>
                </a:rPr>
                <a:t>เงื่อนไขสำหรับทุน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h-TH" altLang="th-TH" sz="1400" b="1">
                  <a:solidFill>
                    <a:srgbClr val="000000"/>
                  </a:solidFill>
                  <a:cs typeface="Angsana New" panose="02020603050405020304" pitchFamily="18" charset="-34"/>
                </a:rPr>
                <a:t>ในลักษณะต่างๆ    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h-TH" altLang="th-TH" sz="1400" b="1">
                  <a:solidFill>
                    <a:srgbClr val="000000"/>
                  </a:solidFill>
                  <a:cs typeface="Angsana New" panose="02020603050405020304" pitchFamily="18" charset="-34"/>
                </a:rPr>
                <a:t>มีความยั่งยืน</a:t>
              </a:r>
              <a:endParaRPr lang="en-US" altLang="th-TH" sz="1400">
                <a:solidFill>
                  <a:srgbClr val="000000"/>
                </a:solidFill>
              </a:endParaRPr>
            </a:p>
          </p:txBody>
        </p:sp>
        <p:sp>
          <p:nvSpPr>
            <p:cNvPr id="97" name="TextBox 38">
              <a:extLst>
                <a:ext uri="{FF2B5EF4-FFF2-40B4-BE49-F238E27FC236}">
                  <a16:creationId xmlns:a16="http://schemas.microsoft.com/office/drawing/2014/main" id="{A6DBCDEF-259E-A754-C985-8C9F664089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6690" y="3082494"/>
              <a:ext cx="1265103" cy="1630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h-TH" altLang="th-TH" sz="1400" b="1">
                  <a:solidFill>
                    <a:srgbClr val="00000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ทุนมนุษย์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th-TH" sz="800" b="1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h-TH" altLang="th-TH" sz="1400" b="1">
                  <a:solidFill>
                    <a:srgbClr val="00000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ทุนทางสังคม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h-TH" altLang="th-TH" sz="800" b="1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h-TH" altLang="th-TH" sz="1400" b="1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h-TH" altLang="th-TH" sz="1400" b="1">
                  <a:solidFill>
                    <a:srgbClr val="00000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ทุนสิ่งแวดล้อม</a:t>
              </a:r>
              <a:endParaRPr lang="en-US" altLang="th-TH" sz="1400" b="1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h-TH" altLang="th-TH" sz="1400" b="1">
                  <a:solidFill>
                    <a:srgbClr val="00000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ทุนทางกายภาพและทุนทางการเงิน</a:t>
              </a:r>
              <a:endParaRPr lang="en-US" altLang="th-TH" sz="1400" b="1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30491196-C096-E18C-8150-9899D9503D7B}"/>
                </a:ext>
              </a:extLst>
            </p:cNvPr>
            <p:cNvCxnSpPr/>
            <p:nvPr/>
          </p:nvCxnSpPr>
          <p:spPr>
            <a:xfrm>
              <a:off x="4835761" y="2212121"/>
              <a:ext cx="0" cy="2598222"/>
            </a:xfrm>
            <a:prstGeom prst="line">
              <a:avLst/>
            </a:prstGeom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 Box 5">
            <a:extLst>
              <a:ext uri="{FF2B5EF4-FFF2-40B4-BE49-F238E27FC236}">
                <a16:creationId xmlns:a16="http://schemas.microsoft.com/office/drawing/2014/main" id="{0D29F703-3A8C-F182-875F-2875BB2AF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1400175"/>
            <a:ext cx="171767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163"/>
              </a:lnSpc>
              <a:spcBef>
                <a:spcPct val="0"/>
              </a:spcBef>
              <a:buFontTx/>
              <a:buNone/>
            </a:pPr>
            <a:r>
              <a:rPr lang="th-TH" altLang="th-TH" sz="1800" b="1">
                <a:solidFill>
                  <a:srgbClr val="000000"/>
                </a:solidFill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จิตลักษณะพอเพียง</a:t>
            </a:r>
          </a:p>
          <a:p>
            <a:pPr algn="ctr" eaLnBrk="1" hangingPunct="1">
              <a:lnSpc>
                <a:spcPts val="17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th-TH" altLang="th-TH" sz="1800" b="1">
                <a:solidFill>
                  <a:srgbClr val="000000"/>
                </a:solidFill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(</a:t>
            </a:r>
            <a:r>
              <a:rPr lang="en-US" altLang="th-TH" sz="1800" b="1">
                <a:solidFill>
                  <a:srgbClr val="000000"/>
                </a:solidFill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Sufficiency Mindset</a:t>
            </a:r>
            <a:r>
              <a:rPr lang="th-TH" altLang="th-TH" sz="1800" b="1">
                <a:solidFill>
                  <a:srgbClr val="000000"/>
                </a:solidFill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)</a:t>
            </a:r>
            <a:endParaRPr lang="en-US" altLang="th-TH" sz="1800" b="1">
              <a:solidFill>
                <a:srgbClr val="000000"/>
              </a:solidFill>
              <a:latin typeface="Angsana New" panose="02020603050405020304" pitchFamily="18" charset="-34"/>
              <a:ea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00" name="Text Box 5">
            <a:extLst>
              <a:ext uri="{FF2B5EF4-FFF2-40B4-BE49-F238E27FC236}">
                <a16:creationId xmlns:a16="http://schemas.microsoft.com/office/drawing/2014/main" id="{C4689170-D274-80CA-B5E9-46164D8F4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3" y="5953125"/>
            <a:ext cx="17176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163"/>
              </a:lnSpc>
              <a:spcBef>
                <a:spcPct val="0"/>
              </a:spcBef>
              <a:buFontTx/>
              <a:buNone/>
            </a:pPr>
            <a:r>
              <a:rPr lang="th-TH" altLang="th-TH" sz="1800" b="1">
                <a:solidFill>
                  <a:srgbClr val="000000"/>
                </a:solidFill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เงื่อนไขที่จำเป็น</a:t>
            </a:r>
          </a:p>
          <a:p>
            <a:pPr algn="ctr" eaLnBrk="1" hangingPunct="1">
              <a:lnSpc>
                <a:spcPts val="2163"/>
              </a:lnSpc>
              <a:spcBef>
                <a:spcPct val="0"/>
              </a:spcBef>
              <a:buFontTx/>
              <a:buNone/>
            </a:pPr>
            <a:r>
              <a:rPr lang="th-TH" altLang="th-TH" sz="1800" b="1">
                <a:solidFill>
                  <a:srgbClr val="000000"/>
                </a:solidFill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และพอเพียง</a:t>
            </a:r>
            <a:endParaRPr lang="en-US" altLang="th-TH" sz="1800" b="1">
              <a:solidFill>
                <a:srgbClr val="000000"/>
              </a:solidFill>
              <a:latin typeface="Angsana New" panose="02020603050405020304" pitchFamily="18" charset="-34"/>
              <a:ea typeface="Arial" panose="020B0604020202020204" pitchFamily="34" charset="0"/>
              <a:cs typeface="Angsana New" panose="02020603050405020304" pitchFamily="18" charset="-34"/>
            </a:endParaRP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28805C32-DDD9-A723-9FA5-4C75D4ADBDE8}"/>
              </a:ext>
            </a:extLst>
          </p:cNvPr>
          <p:cNvCxnSpPr/>
          <p:nvPr/>
        </p:nvCxnSpPr>
        <p:spPr>
          <a:xfrm flipV="1">
            <a:off x="1047750" y="3571875"/>
            <a:ext cx="0" cy="792163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ight Arrow 66">
            <a:extLst>
              <a:ext uri="{FF2B5EF4-FFF2-40B4-BE49-F238E27FC236}">
                <a16:creationId xmlns:a16="http://schemas.microsoft.com/office/drawing/2014/main" id="{FB1EF77B-E284-1607-E75D-62E3CE080D4B}"/>
              </a:ext>
            </a:extLst>
          </p:cNvPr>
          <p:cNvSpPr/>
          <p:nvPr/>
        </p:nvSpPr>
        <p:spPr>
          <a:xfrm>
            <a:off x="1806575" y="3854450"/>
            <a:ext cx="431800" cy="21748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E4357E9-1A59-DA1C-836C-8CC898C3E4F8}"/>
              </a:ext>
            </a:extLst>
          </p:cNvPr>
          <p:cNvSpPr txBox="1"/>
          <p:nvPr/>
        </p:nvSpPr>
        <p:spPr>
          <a:xfrm>
            <a:off x="387350" y="3757613"/>
            <a:ext cx="1281113" cy="400050"/>
          </a:xfrm>
          <a:prstGeom prst="rect">
            <a:avLst/>
          </a:prstGeom>
          <a:noFill/>
          <a:ln w="25400"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>
                <a:solidFill>
                  <a:srgbClr val="FF0000"/>
                </a:solidFill>
                <a:latin typeface="Calibri"/>
                <a:cs typeface="Angsana New"/>
              </a:rPr>
              <a:t>จิตพอ เพียง</a:t>
            </a:r>
            <a:endParaRPr lang="en-US" sz="2000" b="1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33A3BA0-EFC7-D20A-86A2-9A8B99438FBB}"/>
              </a:ext>
            </a:extLst>
          </p:cNvPr>
          <p:cNvSpPr/>
          <p:nvPr/>
        </p:nvSpPr>
        <p:spPr>
          <a:xfrm>
            <a:off x="49213" y="1962150"/>
            <a:ext cx="1728787" cy="39909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51D2F4E-E16B-BDA0-B466-B0CE2247BCDD}"/>
              </a:ext>
            </a:extLst>
          </p:cNvPr>
          <p:cNvSpPr/>
          <p:nvPr/>
        </p:nvSpPr>
        <p:spPr>
          <a:xfrm>
            <a:off x="185738" y="4365625"/>
            <a:ext cx="1427162" cy="14366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>
                <a:solidFill>
                  <a:prstClr val="black"/>
                </a:solidFill>
                <a:cs typeface="Angsana New"/>
              </a:rPr>
              <a:t>สติปัญญา</a:t>
            </a:r>
            <a:endParaRPr lang="en-US" sz="1800">
              <a:solidFill>
                <a:prstClr val="black"/>
              </a:solidFill>
              <a:latin typeface="Angsana New" pitchFamily="18" charset="-34"/>
            </a:endParaRPr>
          </a:p>
          <a:p>
            <a:pPr indent="873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solidFill>
                  <a:prstClr val="black"/>
                </a:solidFill>
              </a:rPr>
              <a:t>- </a:t>
            </a:r>
            <a:r>
              <a:rPr lang="th-TH" sz="1800">
                <a:solidFill>
                  <a:prstClr val="black"/>
                </a:solidFill>
                <a:cs typeface="Angsana New"/>
              </a:rPr>
              <a:t>รอบรู้ (ปัญญา)</a:t>
            </a:r>
            <a:endParaRPr lang="en-US" sz="1800">
              <a:solidFill>
                <a:prstClr val="black"/>
              </a:solidFill>
            </a:endParaRPr>
          </a:p>
          <a:p>
            <a:pPr indent="873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solidFill>
                  <a:prstClr val="black"/>
                </a:solidFill>
              </a:rPr>
              <a:t>- </a:t>
            </a:r>
            <a:r>
              <a:rPr lang="th-TH" sz="1800">
                <a:solidFill>
                  <a:prstClr val="black"/>
                </a:solidFill>
                <a:cs typeface="Angsana New"/>
              </a:rPr>
              <a:t>รอบคอบ (สติ)</a:t>
            </a:r>
          </a:p>
          <a:p>
            <a:pPr marL="182563" indent="-952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solidFill>
                  <a:prstClr val="black"/>
                </a:solidFill>
              </a:rPr>
              <a:t>- </a:t>
            </a:r>
            <a:r>
              <a:rPr lang="th-TH" sz="1800">
                <a:solidFill>
                  <a:prstClr val="black"/>
                </a:solidFill>
                <a:cs typeface="Angsana New"/>
              </a:rPr>
              <a:t>ระมัดระวัง </a:t>
            </a:r>
            <a:br>
              <a:rPr lang="th-TH" sz="1800">
                <a:solidFill>
                  <a:prstClr val="black"/>
                </a:solidFill>
                <a:cs typeface="Angsana New"/>
              </a:rPr>
            </a:br>
            <a:r>
              <a:rPr lang="th-TH" sz="1800">
                <a:solidFill>
                  <a:prstClr val="black"/>
                </a:solidFill>
                <a:cs typeface="Angsana New"/>
              </a:rPr>
              <a:t>(สัมปชัญญะ)</a:t>
            </a:r>
          </a:p>
        </p:txBody>
      </p:sp>
    </p:spTree>
    <p:extLst>
      <p:ext uri="{BB962C8B-B14F-4D97-AF65-F5344CB8AC3E}">
        <p14:creationId xmlns:p14="http://schemas.microsoft.com/office/powerpoint/2010/main" val="241802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1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103" grpId="0"/>
      <p:bldP spid="10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0EA91900-4460-335E-B690-C12351D97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763" y="5499100"/>
            <a:ext cx="1101725" cy="110966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1800" b="1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Arial" charset="0"/>
              </a:rPr>
              <a:t> -</a:t>
            </a:r>
            <a:r>
              <a:rPr lang="th-TH" sz="1800" b="1">
                <a:solidFill>
                  <a:prstClr val="black"/>
                </a:solidFill>
                <a:latin typeface="Cordia New" pitchFamily="34" charset="-34"/>
                <a:ea typeface="Arial" pitchFamily="34" charset="0"/>
                <a:cs typeface="Angsana New"/>
              </a:rPr>
              <a:t> ยั่งยืน</a:t>
            </a:r>
            <a:endParaRPr lang="en-US" sz="1800" b="1">
              <a:solidFill>
                <a:prstClr val="black"/>
              </a:solidFill>
              <a:latin typeface="Cordia New" pitchFamily="34" charset="-34"/>
              <a:ea typeface="Arial" pitchFamily="34" charset="0"/>
              <a:cs typeface="Arial" charset="0"/>
            </a:endParaRPr>
          </a:p>
          <a:p>
            <a:pPr eaLnBrk="1" hangingPunct="1">
              <a:spcBef>
                <a:spcPts val="400"/>
              </a:spcBef>
              <a:defRPr/>
            </a:pPr>
            <a:r>
              <a:rPr lang="en-US" sz="1800" b="1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Arial" charset="0"/>
              </a:rPr>
              <a:t> -</a:t>
            </a:r>
            <a:r>
              <a:rPr lang="th-TH" sz="1800" b="1">
                <a:solidFill>
                  <a:prstClr val="black"/>
                </a:solidFill>
                <a:latin typeface="Cordia New" pitchFamily="34" charset="-34"/>
                <a:ea typeface="Arial" pitchFamily="34" charset="0"/>
                <a:cs typeface="Angsana New"/>
              </a:rPr>
              <a:t> สมดุล</a:t>
            </a:r>
          </a:p>
          <a:p>
            <a:pPr eaLnBrk="1" hangingPunct="1">
              <a:spcBef>
                <a:spcPts val="400"/>
              </a:spcBef>
              <a:defRPr/>
            </a:pPr>
            <a:r>
              <a:rPr lang="th-TH" sz="1800" b="1">
                <a:solidFill>
                  <a:prstClr val="black"/>
                </a:solidFill>
                <a:latin typeface="Cordia New" pitchFamily="34" charset="-34"/>
                <a:ea typeface="Arial" pitchFamily="34" charset="0"/>
                <a:cs typeface="Angsana New"/>
              </a:rPr>
              <a:t> - มั่นคง</a:t>
            </a:r>
            <a:endParaRPr lang="en-US" sz="1800" b="1">
              <a:solidFill>
                <a:prstClr val="black"/>
              </a:solidFill>
              <a:latin typeface="Cordia New" pitchFamily="34" charset="-34"/>
              <a:ea typeface="Arial" pitchFamily="34" charset="0"/>
              <a:cs typeface="Arial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423EA4D0-28C3-EFF1-8177-FC391F0BD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300" y="36513"/>
            <a:ext cx="45561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b="1">
                <a:solidFill>
                  <a:srgbClr val="6633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การวิเคราะห์เศรษฐกิจพอเพียงเชิงระบบ</a:t>
            </a:r>
            <a:endParaRPr lang="fr-FR" altLang="th-TH">
              <a:solidFill>
                <a:srgbClr val="6633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72BF8FD3-2BC5-541F-027D-9FED3C8B4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263" y="488950"/>
            <a:ext cx="441801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h-TH" sz="2600" b="1">
                <a:solidFill>
                  <a:srgbClr val="6633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(A Systems Analysis of Sufficiency Economy)</a:t>
            </a:r>
            <a:endParaRPr lang="fr-FR" altLang="th-TH" sz="2600">
              <a:solidFill>
                <a:srgbClr val="6633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EE51B62-6176-8F6C-EC73-E16D6C17B9AC}"/>
              </a:ext>
            </a:extLst>
          </p:cNvPr>
          <p:cNvCxnSpPr/>
          <p:nvPr/>
        </p:nvCxnSpPr>
        <p:spPr>
          <a:xfrm>
            <a:off x="1908175" y="993775"/>
            <a:ext cx="0" cy="561498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B7CA836-1298-0A53-DF05-54984B39429D}"/>
              </a:ext>
            </a:extLst>
          </p:cNvPr>
          <p:cNvSpPr/>
          <p:nvPr/>
        </p:nvSpPr>
        <p:spPr>
          <a:xfrm>
            <a:off x="179388" y="2133600"/>
            <a:ext cx="1550987" cy="14398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>
                <a:solidFill>
                  <a:prstClr val="black"/>
                </a:solidFill>
                <a:cs typeface="Angsana New"/>
              </a:rPr>
              <a:t>คุณธรรม</a:t>
            </a:r>
            <a:endParaRPr lang="en-US" sz="180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 indent="873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>
                <a:solidFill>
                  <a:prstClr val="black"/>
                </a:solidFill>
                <a:cs typeface="Angsana New"/>
              </a:rPr>
              <a:t>ความซื่อสัตย์ สุจริต</a:t>
            </a:r>
            <a:endParaRPr lang="en-US" sz="1800">
              <a:solidFill>
                <a:prstClr val="black"/>
              </a:solidFill>
            </a:endParaRPr>
          </a:p>
          <a:p>
            <a:pPr indent="873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>
                <a:solidFill>
                  <a:prstClr val="black"/>
                </a:solidFill>
                <a:cs typeface="Angsana New"/>
              </a:rPr>
              <a:t>ความอดทน</a:t>
            </a:r>
            <a:endParaRPr lang="en-US" sz="1800">
              <a:solidFill>
                <a:prstClr val="black"/>
              </a:solidFill>
            </a:endParaRPr>
          </a:p>
          <a:p>
            <a:pPr indent="873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>
                <a:solidFill>
                  <a:prstClr val="black"/>
                </a:solidFill>
                <a:cs typeface="Angsana New"/>
              </a:rPr>
              <a:t>ความขยันหมั่นเพียร</a:t>
            </a:r>
            <a:endParaRPr lang="en-US" sz="1800">
              <a:solidFill>
                <a:prstClr val="black"/>
              </a:solidFill>
            </a:endParaRPr>
          </a:p>
          <a:p>
            <a:pPr marL="873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>
                <a:solidFill>
                  <a:prstClr val="black"/>
                </a:solidFill>
                <a:cs typeface="Angsana New"/>
              </a:rPr>
              <a:t>เอื้อเฟื้อ แบ่งปัน</a:t>
            </a:r>
            <a:endParaRPr lang="en-US" sz="1800">
              <a:solidFill>
                <a:prstClr val="black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48BBE7E-65B7-DE24-E7E8-9DE5E01CC410}"/>
              </a:ext>
            </a:extLst>
          </p:cNvPr>
          <p:cNvCxnSpPr/>
          <p:nvPr/>
        </p:nvCxnSpPr>
        <p:spPr>
          <a:xfrm>
            <a:off x="3924300" y="993775"/>
            <a:ext cx="0" cy="561498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5B4A2E8-6B1D-021F-2657-89C5C2581EC2}"/>
              </a:ext>
            </a:extLst>
          </p:cNvPr>
          <p:cNvCxnSpPr/>
          <p:nvPr/>
        </p:nvCxnSpPr>
        <p:spPr>
          <a:xfrm flipV="1">
            <a:off x="611188" y="3560763"/>
            <a:ext cx="0" cy="7921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9">
            <a:extLst>
              <a:ext uri="{FF2B5EF4-FFF2-40B4-BE49-F238E27FC236}">
                <a16:creationId xmlns:a16="http://schemas.microsoft.com/office/drawing/2014/main" id="{FBEC518E-14A6-CD99-26C5-AE76A8B63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825" y="3749675"/>
            <a:ext cx="1281113" cy="4000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th-TH" sz="2000" b="1">
                <a:solidFill>
                  <a:srgbClr val="FF0000"/>
                </a:solidFill>
                <a:cs typeface="Angsana New" panose="02020603050405020304" pitchFamily="18" charset="-34"/>
              </a:rPr>
              <a:t>ทางสายกลาง</a:t>
            </a:r>
            <a:endParaRPr lang="en-US" altLang="th-TH" sz="2000" b="1">
              <a:solidFill>
                <a:srgbClr val="FF0000"/>
              </a:solidFill>
            </a:endParaRPr>
          </a:p>
        </p:txBody>
      </p:sp>
      <p:sp>
        <p:nvSpPr>
          <p:cNvPr id="34" name="Text Box 2">
            <a:extLst>
              <a:ext uri="{FF2B5EF4-FFF2-40B4-BE49-F238E27FC236}">
                <a16:creationId xmlns:a16="http://schemas.microsoft.com/office/drawing/2014/main" id="{114E4C31-A919-985D-6452-B768CA57C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563" y="1962150"/>
            <a:ext cx="1387475" cy="876300"/>
          </a:xfrm>
          <a:prstGeom prst="rect">
            <a:avLst/>
          </a:prstGeom>
          <a:solidFill>
            <a:srgbClr val="FFFFFF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5725" indent="-857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spcAft>
                <a:spcPts val="1000"/>
              </a:spcAft>
              <a:buFont typeface="Angsana New" panose="02020603050405020304" pitchFamily="18" charset="-34"/>
              <a:buChar char="-"/>
            </a:pPr>
            <a:r>
              <a:rPr lang="th-TH" altLang="th-TH" sz="1800" b="1">
                <a:solidFill>
                  <a:srgbClr val="C00000"/>
                </a:solidFill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การมีภูมิคุ้มกัน</a:t>
            </a:r>
          </a:p>
          <a:p>
            <a:pPr lvl="1" eaLnBrk="1" hangingPunct="1">
              <a:spcBef>
                <a:spcPct val="0"/>
              </a:spcBef>
              <a:spcAft>
                <a:spcPts val="1000"/>
              </a:spcAft>
              <a:buFont typeface="Angsana New" panose="02020603050405020304" pitchFamily="18" charset="-34"/>
              <a:buChar char="-"/>
            </a:pPr>
            <a:r>
              <a:rPr lang="th-TH" altLang="th-TH" sz="1800" b="1">
                <a:solidFill>
                  <a:srgbClr val="C00000"/>
                </a:solidFill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การพึ่งตนเอง</a:t>
            </a:r>
            <a:endParaRPr lang="en-US" altLang="th-TH" sz="2000" b="1">
              <a:solidFill>
                <a:srgbClr val="C00000"/>
              </a:solidFill>
              <a:latin typeface="Arial" panose="020B0604020202020204" pitchFamily="34" charset="0"/>
              <a:ea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35" name="Text Box 3">
            <a:extLst>
              <a:ext uri="{FF2B5EF4-FFF2-40B4-BE49-F238E27FC236}">
                <a16:creationId xmlns:a16="http://schemas.microsoft.com/office/drawing/2014/main" id="{92302563-0EC2-E60D-88ED-85E26E657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175" y="3254375"/>
            <a:ext cx="1481138" cy="319088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th-TH" altLang="th-TH" sz="1800" b="1">
                <a:solidFill>
                  <a:srgbClr val="1F497D"/>
                </a:solidFill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- ความพอประมาณ</a:t>
            </a:r>
            <a:endParaRPr lang="en-US" altLang="th-TH" sz="2000" b="1">
              <a:solidFill>
                <a:srgbClr val="1F497D"/>
              </a:solidFill>
              <a:latin typeface="Arial" panose="020B0604020202020204" pitchFamily="34" charset="0"/>
              <a:ea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36" name="Text Box 4">
            <a:extLst>
              <a:ext uri="{FF2B5EF4-FFF2-40B4-BE49-F238E27FC236}">
                <a16:creationId xmlns:a16="http://schemas.microsoft.com/office/drawing/2014/main" id="{473AEC71-AB28-275A-72BF-5028E391D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7413" y="6153150"/>
            <a:ext cx="1504950" cy="371475"/>
          </a:xfrm>
          <a:prstGeom prst="rect">
            <a:avLst/>
          </a:prstGeom>
          <a:solidFill>
            <a:srgbClr val="FFFFFF"/>
          </a:solidFill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400"/>
              </a:spcBef>
              <a:buFontTx/>
              <a:buNone/>
            </a:pPr>
            <a:r>
              <a:rPr lang="th-TH" altLang="th-TH" sz="1800" b="1">
                <a:solidFill>
                  <a:srgbClr val="00B050"/>
                </a:solidFill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ความมีเหตุผล</a:t>
            </a:r>
            <a:endParaRPr lang="en-US" altLang="th-TH" sz="1800" b="1">
              <a:solidFill>
                <a:srgbClr val="00B050"/>
              </a:solidFill>
              <a:latin typeface="Angsana New" panose="02020603050405020304" pitchFamily="18" charset="-34"/>
              <a:ea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37" name="Text Box 5">
            <a:extLst>
              <a:ext uri="{FF2B5EF4-FFF2-40B4-BE49-F238E27FC236}">
                <a16:creationId xmlns:a16="http://schemas.microsoft.com/office/drawing/2014/main" id="{66E618B7-8B13-8B42-1929-C85198992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263" y="1676400"/>
            <a:ext cx="13716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th-TH" altLang="th-TH" sz="1800" b="1">
                <a:solidFill>
                  <a:srgbClr val="000000"/>
                </a:solidFill>
                <a:latin typeface="Cordia New" panose="020B0304020202020204" pitchFamily="34" charset="-34"/>
                <a:ea typeface="Arial" panose="020B0604020202020204" pitchFamily="34" charset="0"/>
                <a:cs typeface="Angsana New" panose="02020603050405020304" pitchFamily="18" charset="-34"/>
              </a:rPr>
              <a:t>วิธีการ</a:t>
            </a:r>
            <a:endParaRPr lang="en-US" altLang="th-TH" sz="1800">
              <a:solidFill>
                <a:srgbClr val="000000"/>
              </a:solidFill>
              <a:latin typeface="Angsana New" panose="02020603050405020304" pitchFamily="18" charset="-34"/>
              <a:ea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38" name="Text Box 6">
            <a:extLst>
              <a:ext uri="{FF2B5EF4-FFF2-40B4-BE49-F238E27FC236}">
                <a16:creationId xmlns:a16="http://schemas.microsoft.com/office/drawing/2014/main" id="{0EAD26CC-F291-30B0-704E-0B0BACBA6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0113" y="2990850"/>
            <a:ext cx="1522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th-TH" altLang="th-TH" sz="1800" b="1">
                <a:solidFill>
                  <a:srgbClr val="000000"/>
                </a:solidFill>
                <a:latin typeface="Cordia New" panose="020B0304020202020204" pitchFamily="34" charset="-34"/>
                <a:ea typeface="Arial" panose="020B0604020202020204" pitchFamily="34" charset="0"/>
                <a:cs typeface="Angsana New" panose="02020603050405020304" pitchFamily="18" charset="-34"/>
              </a:rPr>
              <a:t>วิธี</a:t>
            </a:r>
            <a:r>
              <a:rPr lang="en-US" altLang="th-TH" sz="1800" b="1">
                <a:solidFill>
                  <a:srgbClr val="000000"/>
                </a:solidFill>
                <a:latin typeface="Cordia New" panose="020B0304020202020204" pitchFamily="34" charset="-34"/>
                <a:ea typeface="Arial" panose="020B0604020202020204" pitchFamily="34" charset="0"/>
                <a:cs typeface="Angsana New" panose="02020603050405020304" pitchFamily="18" charset="-34"/>
              </a:rPr>
              <a:t> </a:t>
            </a:r>
            <a:r>
              <a:rPr lang="th-TH" altLang="th-TH" sz="1800" b="1">
                <a:solidFill>
                  <a:srgbClr val="000000"/>
                </a:solidFill>
                <a:latin typeface="Cordia New" panose="020B0304020202020204" pitchFamily="34" charset="-34"/>
                <a:ea typeface="Arial" panose="020B0604020202020204" pitchFamily="34" charset="0"/>
                <a:cs typeface="Angsana New" panose="02020603050405020304" pitchFamily="18" charset="-34"/>
              </a:rPr>
              <a:t>คิด</a:t>
            </a:r>
            <a:endParaRPr lang="en-US" altLang="th-TH" sz="1800">
              <a:solidFill>
                <a:srgbClr val="000000"/>
              </a:solidFill>
              <a:latin typeface="Angsana New" panose="02020603050405020304" pitchFamily="18" charset="-34"/>
              <a:ea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39" name="Text Box 7">
            <a:extLst>
              <a:ext uri="{FF2B5EF4-FFF2-40B4-BE49-F238E27FC236}">
                <a16:creationId xmlns:a16="http://schemas.microsoft.com/office/drawing/2014/main" id="{EC9EBB2E-7FFE-9D83-885A-5A55FE252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25" y="5654675"/>
            <a:ext cx="150812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th-TH" altLang="th-TH" sz="1800" b="1">
                <a:solidFill>
                  <a:srgbClr val="000000"/>
                </a:solidFill>
                <a:latin typeface="Cordia New" panose="020B0304020202020204" pitchFamily="34" charset="-34"/>
                <a:ea typeface="Arial" panose="020B0604020202020204" pitchFamily="34" charset="0"/>
                <a:cs typeface="Angsana New" panose="02020603050405020304" pitchFamily="18" charset="-34"/>
              </a:rPr>
              <a:t>วิถี</a:t>
            </a:r>
            <a:r>
              <a:rPr lang="en-US" altLang="th-TH" sz="1800" b="1">
                <a:solidFill>
                  <a:srgbClr val="000000"/>
                </a:solidFill>
                <a:latin typeface="Cordia New" panose="020B0304020202020204" pitchFamily="34" charset="-34"/>
                <a:ea typeface="Arial" panose="020B0604020202020204" pitchFamily="34" charset="0"/>
                <a:cs typeface="Angsana New" panose="02020603050405020304" pitchFamily="18" charset="-34"/>
              </a:rPr>
              <a:t> </a:t>
            </a:r>
            <a:r>
              <a:rPr lang="th-TH" altLang="th-TH" sz="1800" b="1">
                <a:solidFill>
                  <a:srgbClr val="000000"/>
                </a:solidFill>
                <a:latin typeface="Cordia New" panose="020B0304020202020204" pitchFamily="34" charset="-34"/>
                <a:ea typeface="Arial" panose="020B0604020202020204" pitchFamily="34" charset="0"/>
                <a:cs typeface="Angsana New" panose="02020603050405020304" pitchFamily="18" charset="-34"/>
              </a:rPr>
              <a:t>ชีวิต</a:t>
            </a:r>
            <a:endParaRPr lang="en-US" altLang="th-TH" sz="1800">
              <a:solidFill>
                <a:srgbClr val="000000"/>
              </a:solidFill>
              <a:latin typeface="Angsana New" panose="02020603050405020304" pitchFamily="18" charset="-34"/>
              <a:ea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40" name="Text Box 8">
            <a:extLst>
              <a:ext uri="{FF2B5EF4-FFF2-40B4-BE49-F238E27FC236}">
                <a16:creationId xmlns:a16="http://schemas.microsoft.com/office/drawing/2014/main" id="{31964760-AF7F-0417-1715-40D4AD1FB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863" y="4165600"/>
            <a:ext cx="1427162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th-TH" sz="1500" b="1">
                <a:solidFill>
                  <a:srgbClr val="000000"/>
                </a:solidFill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(</a:t>
            </a:r>
            <a:r>
              <a:rPr lang="th-TH" altLang="th-TH" sz="1500" b="1">
                <a:solidFill>
                  <a:srgbClr val="000000"/>
                </a:solidFill>
                <a:latin typeface="Cordia New" panose="020B0304020202020204" pitchFamily="34" charset="-34"/>
                <a:ea typeface="Arial" panose="020B0604020202020204" pitchFamily="34" charset="0"/>
                <a:cs typeface="Angsana New" panose="02020603050405020304" pitchFamily="18" charset="-34"/>
              </a:rPr>
              <a:t>กระบวน การหลัก)</a:t>
            </a:r>
            <a:endParaRPr lang="en-US" altLang="th-TH" sz="1500" b="1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ngsana New" panose="02020603050405020304" pitchFamily="18" charset="-34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ECC1F6A-D9E8-881A-54B4-94DC1CE7E81B}"/>
              </a:ext>
            </a:extLst>
          </p:cNvPr>
          <p:cNvCxnSpPr/>
          <p:nvPr/>
        </p:nvCxnSpPr>
        <p:spPr>
          <a:xfrm flipV="1">
            <a:off x="2917825" y="3573463"/>
            <a:ext cx="0" cy="1762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0F50413-CF39-7209-62D7-938927C28CC3}"/>
              </a:ext>
            </a:extLst>
          </p:cNvPr>
          <p:cNvCxnSpPr/>
          <p:nvPr/>
        </p:nvCxnSpPr>
        <p:spPr>
          <a:xfrm flipV="1">
            <a:off x="2913063" y="2844800"/>
            <a:ext cx="0" cy="4000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F30E7B6-D320-F193-93D7-F088591F57ED}"/>
              </a:ext>
            </a:extLst>
          </p:cNvPr>
          <p:cNvCxnSpPr/>
          <p:nvPr/>
        </p:nvCxnSpPr>
        <p:spPr>
          <a:xfrm>
            <a:off x="2909888" y="4149725"/>
            <a:ext cx="0" cy="20018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36">
            <a:extLst>
              <a:ext uri="{FF2B5EF4-FFF2-40B4-BE49-F238E27FC236}">
                <a16:creationId xmlns:a16="http://schemas.microsoft.com/office/drawing/2014/main" id="{EFD0FCF2-77CF-D70D-63AB-9733E3590DB9}"/>
              </a:ext>
            </a:extLst>
          </p:cNvPr>
          <p:cNvCxnSpPr/>
          <p:nvPr/>
        </p:nvCxnSpPr>
        <p:spPr>
          <a:xfrm flipH="1" flipV="1">
            <a:off x="3275013" y="2571750"/>
            <a:ext cx="179387" cy="865188"/>
          </a:xfrm>
          <a:prstGeom prst="bentConnector3">
            <a:avLst>
              <a:gd name="adj1" fmla="val -214469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964F42D-702E-EB20-D606-7B6102F86DDB}"/>
              </a:ext>
            </a:extLst>
          </p:cNvPr>
          <p:cNvCxnSpPr/>
          <p:nvPr/>
        </p:nvCxnSpPr>
        <p:spPr>
          <a:xfrm>
            <a:off x="6037263" y="1033463"/>
            <a:ext cx="0" cy="5616575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ight Arrow 6">
            <a:extLst>
              <a:ext uri="{FF2B5EF4-FFF2-40B4-BE49-F238E27FC236}">
                <a16:creationId xmlns:a16="http://schemas.microsoft.com/office/drawing/2014/main" id="{CD4E5EDF-B912-5FB9-870C-62AF8A9740E6}"/>
              </a:ext>
            </a:extLst>
          </p:cNvPr>
          <p:cNvSpPr/>
          <p:nvPr/>
        </p:nvSpPr>
        <p:spPr>
          <a:xfrm>
            <a:off x="3578225" y="3681413"/>
            <a:ext cx="468313" cy="56356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6AD0DD7-8D25-A633-DF02-21DE4B997982}"/>
              </a:ext>
            </a:extLst>
          </p:cNvPr>
          <p:cNvCxnSpPr/>
          <p:nvPr/>
        </p:nvCxnSpPr>
        <p:spPr>
          <a:xfrm>
            <a:off x="5219700" y="4810125"/>
            <a:ext cx="0" cy="6889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DE73AD0-6394-A0F0-61F9-DE4405B94DBF}"/>
              </a:ext>
            </a:extLst>
          </p:cNvPr>
          <p:cNvCxnSpPr/>
          <p:nvPr/>
        </p:nvCxnSpPr>
        <p:spPr>
          <a:xfrm flipV="1">
            <a:off x="4787900" y="4810125"/>
            <a:ext cx="0" cy="688975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0B5E6B5-6CD4-2970-627F-342E23EA62A6}"/>
              </a:ext>
            </a:extLst>
          </p:cNvPr>
          <p:cNvCxnSpPr/>
          <p:nvPr/>
        </p:nvCxnSpPr>
        <p:spPr>
          <a:xfrm>
            <a:off x="7572375" y="993775"/>
            <a:ext cx="0" cy="561498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2">
            <a:extLst>
              <a:ext uri="{FF2B5EF4-FFF2-40B4-BE49-F238E27FC236}">
                <a16:creationId xmlns:a16="http://schemas.microsoft.com/office/drawing/2014/main" id="{64A4ECA1-6EC1-723E-DD82-BCE26F38F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9813" y="2058988"/>
            <a:ext cx="1260475" cy="3028950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th-TH" altLang="th-TH" sz="1600" b="1">
              <a:solidFill>
                <a:srgbClr val="000000"/>
              </a:solidFill>
              <a:latin typeface="Cordia New" panose="020B0304020202020204" pitchFamily="34" charset="-34"/>
              <a:ea typeface="Arial" panose="020B0604020202020204" pitchFamily="34" charset="0"/>
              <a:cs typeface="Angsana New" panose="02020603050405020304" pitchFamily="18" charset="-34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h-TH" altLang="th-TH" sz="1600" b="1">
              <a:solidFill>
                <a:srgbClr val="000000"/>
              </a:solidFill>
              <a:latin typeface="Cordia New" panose="020B0304020202020204" pitchFamily="34" charset="-34"/>
              <a:ea typeface="Arial" panose="020B0604020202020204" pitchFamily="34" charset="0"/>
              <a:cs typeface="Angsana New" panose="02020603050405020304" pitchFamily="18" charset="-34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th-TH" sz="1600" b="1">
                <a:solidFill>
                  <a:srgbClr val="000000"/>
                </a:solidFill>
                <a:latin typeface="Cordia New" panose="020B0304020202020204" pitchFamily="34" charset="-34"/>
                <a:ea typeface="Arial" panose="020B0604020202020204" pitchFamily="34" charset="0"/>
                <a:cs typeface="Angsana New" panose="02020603050405020304" pitchFamily="18" charset="-34"/>
              </a:rPr>
              <a:t>ชีวิตที่มีความสุข</a:t>
            </a:r>
            <a:endParaRPr lang="en-US" altLang="th-TH" sz="1600" b="1">
              <a:solidFill>
                <a:srgbClr val="000000"/>
              </a:solidFill>
              <a:latin typeface="Cordia New" panose="020B0304020202020204" pitchFamily="34" charset="-34"/>
              <a:ea typeface="Arial" panose="020B0604020202020204" pitchFamily="34" charset="0"/>
              <a:cs typeface="Angsana New" panose="02020603050405020304" pitchFamily="18" charset="-34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th-TH" sz="1600" b="1">
                <a:solidFill>
                  <a:srgbClr val="000000"/>
                </a:solidFill>
                <a:latin typeface="Cordia New" panose="020B0304020202020204" pitchFamily="34" charset="-34"/>
                <a:ea typeface="Arial" panose="020B0604020202020204" pitchFamily="34" charset="0"/>
                <a:cs typeface="Angsana New" panose="02020603050405020304" pitchFamily="18" charset="-34"/>
              </a:rPr>
              <a:t>ครอบครัวเป็นสุข</a:t>
            </a:r>
            <a:endParaRPr lang="en-US" altLang="th-TH" sz="1600" b="1">
              <a:solidFill>
                <a:srgbClr val="000000"/>
              </a:solidFill>
              <a:latin typeface="Cordia New" panose="020B0304020202020204" pitchFamily="34" charset="-34"/>
              <a:ea typeface="Arial" panose="020B0604020202020204" pitchFamily="34" charset="0"/>
              <a:cs typeface="Angsana New" panose="02020603050405020304" pitchFamily="18" charset="-34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th-TH" sz="1600" b="1">
                <a:solidFill>
                  <a:srgbClr val="000000"/>
                </a:solidFill>
                <a:latin typeface="Cordia New" panose="020B0304020202020204" pitchFamily="34" charset="-34"/>
                <a:ea typeface="Arial" panose="020B0604020202020204" pitchFamily="34" charset="0"/>
                <a:cs typeface="Angsana New" panose="02020603050405020304" pitchFamily="18" charset="-34"/>
              </a:rPr>
              <a:t>ชุมชนเป็นสุข</a:t>
            </a:r>
            <a:endParaRPr lang="en-US" altLang="th-TH" sz="1600" b="1">
              <a:solidFill>
                <a:srgbClr val="000000"/>
              </a:solidFill>
              <a:latin typeface="Cordia New" panose="020B0304020202020204" pitchFamily="34" charset="-34"/>
              <a:ea typeface="Arial" panose="020B0604020202020204" pitchFamily="34" charset="0"/>
              <a:cs typeface="Angsana New" panose="02020603050405020304" pitchFamily="18" charset="-34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th-TH" sz="1600" b="1">
                <a:solidFill>
                  <a:srgbClr val="000000"/>
                </a:solidFill>
                <a:latin typeface="Cordia New" panose="020B0304020202020204" pitchFamily="34" charset="-34"/>
                <a:ea typeface="Arial" panose="020B0604020202020204" pitchFamily="34" charset="0"/>
                <a:cs typeface="Angsana New" panose="02020603050405020304" pitchFamily="18" charset="-34"/>
              </a:rPr>
              <a:t>องค์กรเป็นสุข</a:t>
            </a:r>
            <a:endParaRPr lang="en-US" altLang="th-TH" sz="1600" b="1">
              <a:solidFill>
                <a:srgbClr val="000000"/>
              </a:solidFill>
              <a:latin typeface="Cordia New" panose="020B0304020202020204" pitchFamily="34" charset="-34"/>
              <a:ea typeface="Arial" panose="020B0604020202020204" pitchFamily="34" charset="0"/>
              <a:cs typeface="Angsana New" panose="02020603050405020304" pitchFamily="18" charset="-34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th-TH" sz="1600" b="1">
                <a:solidFill>
                  <a:srgbClr val="000000"/>
                </a:solidFill>
                <a:latin typeface="Cordia New" panose="020B0304020202020204" pitchFamily="34" charset="-34"/>
                <a:ea typeface="Arial" panose="020B0604020202020204" pitchFamily="34" charset="0"/>
                <a:cs typeface="Angsana New" panose="02020603050405020304" pitchFamily="18" charset="-34"/>
              </a:rPr>
              <a:t>สังคมเป็นสุข</a:t>
            </a:r>
            <a:endParaRPr lang="en-US" altLang="th-TH" sz="1600" b="1">
              <a:solidFill>
                <a:srgbClr val="000000"/>
              </a:solidFill>
              <a:latin typeface="Cordia New" panose="020B0304020202020204" pitchFamily="34" charset="-34"/>
              <a:ea typeface="Arial" panose="020B0604020202020204" pitchFamily="34" charset="0"/>
              <a:cs typeface="Angsana New" panose="02020603050405020304" pitchFamily="18" charset="-34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th-TH" sz="1600" b="1">
                <a:solidFill>
                  <a:srgbClr val="000000"/>
                </a:solidFill>
                <a:latin typeface="Cordia New" panose="020B0304020202020204" pitchFamily="34" charset="-34"/>
                <a:ea typeface="Arial" panose="020B0604020202020204" pitchFamily="34" charset="0"/>
                <a:cs typeface="Angsana New" panose="02020603050405020304" pitchFamily="18" charset="-34"/>
              </a:rPr>
              <a:t>ประเทศชาติเป็นสุข</a:t>
            </a:r>
            <a:endParaRPr lang="en-US" altLang="th-TH" sz="1600" b="1">
              <a:solidFill>
                <a:srgbClr val="000000"/>
              </a:solidFill>
              <a:latin typeface="Cordia New" panose="020B0304020202020204" pitchFamily="34" charset="-34"/>
              <a:ea typeface="Arial" panose="020B0604020202020204" pitchFamily="34" charset="0"/>
              <a:cs typeface="Angsana New" panose="02020603050405020304" pitchFamily="18" charset="-34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th-TH" sz="1600" b="1">
                <a:solidFill>
                  <a:srgbClr val="000000"/>
                </a:solidFill>
                <a:latin typeface="Cordia New" panose="020B0304020202020204" pitchFamily="34" charset="-34"/>
                <a:ea typeface="Arial" panose="020B0604020202020204" pitchFamily="34" charset="0"/>
                <a:cs typeface="Angsana New" panose="02020603050405020304" pitchFamily="18" charset="-34"/>
              </a:rPr>
              <a:t>โลกที่มีความสุข</a:t>
            </a:r>
            <a:endParaRPr lang="en-US" altLang="th-TH" sz="1600" b="1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BEC2CA9-1DC1-7727-2E8E-B9A46156B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00" y="5373688"/>
            <a:ext cx="792163" cy="3683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1800" b="1">
                <a:solidFill>
                  <a:srgbClr val="000000"/>
                </a:solidFill>
                <a:cs typeface="Angsana New" panose="02020603050405020304" pitchFamily="18" charset="-34"/>
              </a:rPr>
              <a:t>ความสุข</a:t>
            </a:r>
            <a:endParaRPr lang="en-US" altLang="th-TH" sz="1800" b="1">
              <a:solidFill>
                <a:srgbClr val="000000"/>
              </a:solidFill>
            </a:endParaRPr>
          </a:p>
        </p:txBody>
      </p:sp>
      <p:cxnSp>
        <p:nvCxnSpPr>
          <p:cNvPr id="52" name="Elbow Connector 18">
            <a:extLst>
              <a:ext uri="{FF2B5EF4-FFF2-40B4-BE49-F238E27FC236}">
                <a16:creationId xmlns:a16="http://schemas.microsoft.com/office/drawing/2014/main" id="{61001FB5-D942-CFA3-5A79-ADF48F27CEAC}"/>
              </a:ext>
            </a:extLst>
          </p:cNvPr>
          <p:cNvCxnSpPr/>
          <p:nvPr/>
        </p:nvCxnSpPr>
        <p:spPr>
          <a:xfrm rot="10800000" flipV="1">
            <a:off x="2062163" y="2398713"/>
            <a:ext cx="152400" cy="118745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E881004-B048-015D-8F6A-71D749C9133D}"/>
              </a:ext>
            </a:extLst>
          </p:cNvPr>
          <p:cNvCxnSpPr/>
          <p:nvPr/>
        </p:nvCxnSpPr>
        <p:spPr>
          <a:xfrm>
            <a:off x="2057400" y="4314825"/>
            <a:ext cx="0" cy="13843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505E64C-F648-D3AC-ACD4-011130B700EE}"/>
              </a:ext>
            </a:extLst>
          </p:cNvPr>
          <p:cNvCxnSpPr/>
          <p:nvPr/>
        </p:nvCxnSpPr>
        <p:spPr>
          <a:xfrm>
            <a:off x="2052638" y="5694363"/>
            <a:ext cx="6032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Arc 54">
            <a:extLst>
              <a:ext uri="{FF2B5EF4-FFF2-40B4-BE49-F238E27FC236}">
                <a16:creationId xmlns:a16="http://schemas.microsoft.com/office/drawing/2014/main" id="{228E7B3C-09A1-AEDD-04FC-69F02379EEFA}"/>
              </a:ext>
            </a:extLst>
          </p:cNvPr>
          <p:cNvSpPr/>
          <p:nvPr/>
        </p:nvSpPr>
        <p:spPr>
          <a:xfrm rot="13480573">
            <a:off x="1833563" y="3535363"/>
            <a:ext cx="865187" cy="850900"/>
          </a:xfrm>
          <a:prstGeom prst="arc">
            <a:avLst>
              <a:gd name="adj1" fmla="val 15351508"/>
              <a:gd name="adj2" fmla="val 114221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159655B5-0088-22A3-5AFF-C8A3DBD02836}"/>
              </a:ext>
            </a:extLst>
          </p:cNvPr>
          <p:cNvSpPr/>
          <p:nvPr/>
        </p:nvSpPr>
        <p:spPr>
          <a:xfrm rot="20505314">
            <a:off x="2633663" y="5549900"/>
            <a:ext cx="473075" cy="622300"/>
          </a:xfrm>
          <a:prstGeom prst="arc">
            <a:avLst>
              <a:gd name="adj1" fmla="val 13969800"/>
              <a:gd name="adj2" fmla="val 1982891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5266555-AE61-BC73-9DE7-E28F02903F01}"/>
              </a:ext>
            </a:extLst>
          </p:cNvPr>
          <p:cNvCxnSpPr/>
          <p:nvPr/>
        </p:nvCxnSpPr>
        <p:spPr>
          <a:xfrm>
            <a:off x="3038475" y="5680075"/>
            <a:ext cx="1511300" cy="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988EF66-FFA1-3C06-383F-01503A69E743}"/>
              </a:ext>
            </a:extLst>
          </p:cNvPr>
          <p:cNvCxnSpPr>
            <a:stCxn id="35" idx="1"/>
          </p:cNvCxnSpPr>
          <p:nvPr/>
        </p:nvCxnSpPr>
        <p:spPr>
          <a:xfrm flipH="1">
            <a:off x="1846263" y="3413125"/>
            <a:ext cx="3159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F28F56B-4976-37C6-8B4E-D990C02CDD29}"/>
              </a:ext>
            </a:extLst>
          </p:cNvPr>
          <p:cNvCxnSpPr/>
          <p:nvPr/>
        </p:nvCxnSpPr>
        <p:spPr>
          <a:xfrm>
            <a:off x="1852613" y="3406775"/>
            <a:ext cx="0" cy="2476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Arc 59">
            <a:extLst>
              <a:ext uri="{FF2B5EF4-FFF2-40B4-BE49-F238E27FC236}">
                <a16:creationId xmlns:a16="http://schemas.microsoft.com/office/drawing/2014/main" id="{98969E27-EC55-782F-237E-1D0765193C3A}"/>
              </a:ext>
            </a:extLst>
          </p:cNvPr>
          <p:cNvSpPr/>
          <p:nvPr/>
        </p:nvSpPr>
        <p:spPr>
          <a:xfrm rot="13480573">
            <a:off x="1733550" y="3489325"/>
            <a:ext cx="866775" cy="935038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14398F2-651E-3772-34A7-61470FEDEB7C}"/>
              </a:ext>
            </a:extLst>
          </p:cNvPr>
          <p:cNvCxnSpPr/>
          <p:nvPr/>
        </p:nvCxnSpPr>
        <p:spPr>
          <a:xfrm>
            <a:off x="1828800" y="4281488"/>
            <a:ext cx="0" cy="17716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C012B63-9AD6-8905-E181-6DAD98BF764A}"/>
              </a:ext>
            </a:extLst>
          </p:cNvPr>
          <p:cNvCxnSpPr/>
          <p:nvPr/>
        </p:nvCxnSpPr>
        <p:spPr>
          <a:xfrm>
            <a:off x="1824038" y="6059488"/>
            <a:ext cx="8175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Arc 62">
            <a:extLst>
              <a:ext uri="{FF2B5EF4-FFF2-40B4-BE49-F238E27FC236}">
                <a16:creationId xmlns:a16="http://schemas.microsoft.com/office/drawing/2014/main" id="{C23152F8-572A-940D-BF4C-02DFB461A9DB}"/>
              </a:ext>
            </a:extLst>
          </p:cNvPr>
          <p:cNvSpPr/>
          <p:nvPr/>
        </p:nvSpPr>
        <p:spPr>
          <a:xfrm rot="20505314">
            <a:off x="2633663" y="5907088"/>
            <a:ext cx="473075" cy="622300"/>
          </a:xfrm>
          <a:prstGeom prst="arc">
            <a:avLst>
              <a:gd name="adj1" fmla="val 13969800"/>
              <a:gd name="adj2" fmla="val 1982891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18824F4-8F7C-B903-ECE0-9697F00D3454}"/>
              </a:ext>
            </a:extLst>
          </p:cNvPr>
          <p:cNvCxnSpPr/>
          <p:nvPr/>
        </p:nvCxnSpPr>
        <p:spPr>
          <a:xfrm>
            <a:off x="3030538" y="6029325"/>
            <a:ext cx="1520825" cy="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691B001-89CC-68EC-CBCE-FA2B6B0AC8AD}"/>
              </a:ext>
            </a:extLst>
          </p:cNvPr>
          <p:cNvCxnSpPr/>
          <p:nvPr/>
        </p:nvCxnSpPr>
        <p:spPr>
          <a:xfrm>
            <a:off x="5219700" y="6015038"/>
            <a:ext cx="1589088" cy="0"/>
          </a:xfrm>
          <a:prstGeom prst="line">
            <a:avLst/>
          </a:prstGeom>
          <a:ln w="190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1543B138-A8C9-9D1C-DB29-F4E840B3A9E4}"/>
              </a:ext>
            </a:extLst>
          </p:cNvPr>
          <p:cNvCxnSpPr/>
          <p:nvPr/>
        </p:nvCxnSpPr>
        <p:spPr>
          <a:xfrm flipV="1">
            <a:off x="6808788" y="5743575"/>
            <a:ext cx="0" cy="27146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CEBC273F-7F75-6538-D305-5D793D5C7F2B}"/>
              </a:ext>
            </a:extLst>
          </p:cNvPr>
          <p:cNvCxnSpPr/>
          <p:nvPr/>
        </p:nvCxnSpPr>
        <p:spPr>
          <a:xfrm flipV="1">
            <a:off x="6756400" y="5084763"/>
            <a:ext cx="0" cy="271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 Box 2">
            <a:extLst>
              <a:ext uri="{FF2B5EF4-FFF2-40B4-BE49-F238E27FC236}">
                <a16:creationId xmlns:a16="http://schemas.microsoft.com/office/drawing/2014/main" id="{7BD8050E-47DE-E708-A056-DCD53F558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2058988"/>
            <a:ext cx="1316038" cy="14843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th-TH" sz="1800" b="1">
                <a:solidFill>
                  <a:prstClr val="black"/>
                </a:solidFill>
                <a:latin typeface="Cordia New" pitchFamily="34" charset="-34"/>
                <a:ea typeface="Arial" pitchFamily="34" charset="0"/>
                <a:cs typeface="Angsana New"/>
              </a:rPr>
              <a:t>ประโยชน์สุข</a:t>
            </a:r>
          </a:p>
          <a:p>
            <a:pPr algn="ctr" eaLnBrk="1" hangingPunct="1">
              <a:defRPr/>
            </a:pPr>
            <a:r>
              <a:rPr lang="th-TH" sz="1800" b="1">
                <a:solidFill>
                  <a:prstClr val="black"/>
                </a:solidFill>
                <a:latin typeface="Cordia New" pitchFamily="34" charset="-34"/>
                <a:cs typeface="Angsana New"/>
              </a:rPr>
              <a:t>หรือ</a:t>
            </a:r>
          </a:p>
          <a:p>
            <a:pPr algn="ctr" eaLnBrk="1" hangingPunct="1">
              <a:defRPr/>
            </a:pPr>
            <a:r>
              <a:rPr lang="th-TH" sz="1800" b="1">
                <a:solidFill>
                  <a:prstClr val="black"/>
                </a:solidFill>
                <a:latin typeface="Cordia New" pitchFamily="34" charset="-34"/>
                <a:cs typeface="Angsana New"/>
              </a:rPr>
              <a:t>ความสุขจากการทำประโยชน์</a:t>
            </a:r>
          </a:p>
          <a:p>
            <a:pPr algn="ctr" eaLnBrk="1" hangingPunct="1">
              <a:defRPr/>
            </a:pPr>
            <a:r>
              <a:rPr lang="th-TH" sz="1800" b="1">
                <a:solidFill>
                  <a:prstClr val="black"/>
                </a:solidFill>
                <a:latin typeface="Cordia New" pitchFamily="34" charset="-34"/>
                <a:cs typeface="Angsana New"/>
              </a:rPr>
              <a:t>ให้แก่ผู้อื่น</a:t>
            </a:r>
            <a:endParaRPr lang="en-US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9" name="Text Box 3">
            <a:extLst>
              <a:ext uri="{FF2B5EF4-FFF2-40B4-BE49-F238E27FC236}">
                <a16:creationId xmlns:a16="http://schemas.microsoft.com/office/drawing/2014/main" id="{5E615114-FC3E-9775-A3BD-8652CA8FA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9713" y="4029075"/>
            <a:ext cx="1082675" cy="13160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th-TH" sz="2000" b="1">
              <a:solidFill>
                <a:prstClr val="black"/>
              </a:solidFill>
              <a:latin typeface="Cordia New" pitchFamily="34" charset="-34"/>
              <a:ea typeface="Arial" pitchFamily="34" charset="0"/>
              <a:cs typeface="Angsana New"/>
            </a:endParaRPr>
          </a:p>
          <a:p>
            <a:pPr algn="ctr" eaLnBrk="1" hangingPunct="1">
              <a:defRPr/>
            </a:pPr>
            <a:r>
              <a:rPr lang="th-TH" sz="2000" b="1">
                <a:solidFill>
                  <a:prstClr val="black"/>
                </a:solidFill>
                <a:latin typeface="Cordia New" pitchFamily="34" charset="-34"/>
                <a:ea typeface="Arial" pitchFamily="34" charset="0"/>
                <a:cs typeface="Angsana New"/>
              </a:rPr>
              <a:t>ความร่มเย็น</a:t>
            </a:r>
            <a:endParaRPr lang="en-US" sz="2000" b="1">
              <a:solidFill>
                <a:prstClr val="black"/>
              </a:solidFill>
              <a:latin typeface="Cordia New" pitchFamily="34" charset="-34"/>
              <a:ea typeface="Arial" pitchFamily="34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th-TH" sz="2000" b="1">
                <a:solidFill>
                  <a:prstClr val="black"/>
                </a:solidFill>
                <a:latin typeface="Cordia New" pitchFamily="34" charset="-34"/>
                <a:ea typeface="Arial" pitchFamily="34" charset="0"/>
                <a:cs typeface="Angsana New"/>
              </a:rPr>
              <a:t>เป็นสุข</a:t>
            </a:r>
            <a:endParaRPr lang="en-US" sz="1800">
              <a:solidFill>
                <a:prstClr val="black"/>
              </a:solidFill>
              <a:cs typeface="Arial" charset="0"/>
            </a:endParaRP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2FF755B9-D951-A520-57E4-BF78A966DA3D}"/>
              </a:ext>
            </a:extLst>
          </p:cNvPr>
          <p:cNvCxnSpPr/>
          <p:nvPr/>
        </p:nvCxnSpPr>
        <p:spPr>
          <a:xfrm>
            <a:off x="7391400" y="2781300"/>
            <a:ext cx="3603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BB184F2D-8EA7-B3BD-272C-AAEC6AFD9982}"/>
              </a:ext>
            </a:extLst>
          </p:cNvPr>
          <p:cNvCxnSpPr/>
          <p:nvPr/>
        </p:nvCxnSpPr>
        <p:spPr>
          <a:xfrm>
            <a:off x="8397875" y="3543300"/>
            <a:ext cx="0" cy="4857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86AD7C6-6DA8-6085-BBC0-E6ACCF5EBB06}"/>
              </a:ext>
            </a:extLst>
          </p:cNvPr>
          <p:cNvCxnSpPr/>
          <p:nvPr/>
        </p:nvCxnSpPr>
        <p:spPr>
          <a:xfrm>
            <a:off x="3390900" y="6342063"/>
            <a:ext cx="1162050" cy="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1CB820AA-9A9E-0B87-8735-4556ACA471F6}"/>
              </a:ext>
            </a:extLst>
          </p:cNvPr>
          <p:cNvCxnSpPr/>
          <p:nvPr/>
        </p:nvCxnSpPr>
        <p:spPr>
          <a:xfrm>
            <a:off x="5241925" y="6350000"/>
            <a:ext cx="3155950" cy="0"/>
          </a:xfrm>
          <a:prstGeom prst="line">
            <a:avLst/>
          </a:prstGeom>
          <a:ln w="190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4BE21F52-AC02-656C-1302-63598E134A99}"/>
              </a:ext>
            </a:extLst>
          </p:cNvPr>
          <p:cNvCxnSpPr/>
          <p:nvPr/>
        </p:nvCxnSpPr>
        <p:spPr>
          <a:xfrm flipV="1">
            <a:off x="8389938" y="5356225"/>
            <a:ext cx="0" cy="10064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79">
            <a:extLst>
              <a:ext uri="{FF2B5EF4-FFF2-40B4-BE49-F238E27FC236}">
                <a16:creationId xmlns:a16="http://schemas.microsoft.com/office/drawing/2014/main" id="{E0E9C141-C99F-7F25-D679-F502EAD74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90600"/>
            <a:ext cx="1079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th-TH" sz="1800" b="1">
                <a:solidFill>
                  <a:srgbClr val="000000"/>
                </a:solidFill>
                <a:cs typeface="Angsana New" panose="02020603050405020304" pitchFamily="18" charset="-34"/>
              </a:rPr>
              <a:t>ปัจจัยนำเข้า</a:t>
            </a:r>
            <a:endParaRPr lang="en-US" altLang="th-TH" sz="1800" b="1">
              <a:solidFill>
                <a:srgbClr val="000000"/>
              </a:solidFill>
            </a:endParaRPr>
          </a:p>
        </p:txBody>
      </p:sp>
      <p:sp>
        <p:nvSpPr>
          <p:cNvPr id="116" name="TextBox 80">
            <a:extLst>
              <a:ext uri="{FF2B5EF4-FFF2-40B4-BE49-F238E27FC236}">
                <a16:creationId xmlns:a16="http://schemas.microsoft.com/office/drawing/2014/main" id="{1BCF2779-2187-F4E2-6835-245908403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985838"/>
            <a:ext cx="1071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th-TH" sz="1800" b="1">
                <a:solidFill>
                  <a:srgbClr val="000000"/>
                </a:solidFill>
                <a:cs typeface="Angsana New" panose="02020603050405020304" pitchFamily="18" charset="-34"/>
              </a:rPr>
              <a:t>กระบวนการ</a:t>
            </a:r>
            <a:endParaRPr lang="en-US" altLang="th-TH" sz="1800" b="1">
              <a:solidFill>
                <a:srgbClr val="000000"/>
              </a:solidFill>
            </a:endParaRPr>
          </a:p>
        </p:txBody>
      </p:sp>
      <p:sp>
        <p:nvSpPr>
          <p:cNvPr id="117" name="TextBox 81">
            <a:extLst>
              <a:ext uri="{FF2B5EF4-FFF2-40B4-BE49-F238E27FC236}">
                <a16:creationId xmlns:a16="http://schemas.microsoft.com/office/drawing/2014/main" id="{1EDFFEC7-FC1A-6273-15DC-DC98857B7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938" y="985838"/>
            <a:ext cx="1008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th-TH" sz="1800" b="1">
                <a:solidFill>
                  <a:srgbClr val="000000"/>
                </a:solidFill>
                <a:cs typeface="Angsana New" panose="02020603050405020304" pitchFamily="18" charset="-34"/>
              </a:rPr>
              <a:t>ผลผลิต</a:t>
            </a:r>
            <a:endParaRPr lang="en-US" altLang="th-TH" sz="1800" b="1">
              <a:solidFill>
                <a:srgbClr val="000000"/>
              </a:solidFill>
            </a:endParaRPr>
          </a:p>
        </p:txBody>
      </p:sp>
      <p:sp>
        <p:nvSpPr>
          <p:cNvPr id="118" name="TextBox 82">
            <a:extLst>
              <a:ext uri="{FF2B5EF4-FFF2-40B4-BE49-F238E27FC236}">
                <a16:creationId xmlns:a16="http://schemas.microsoft.com/office/drawing/2014/main" id="{919B474C-EF45-D670-6869-57F53DFE1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213" y="998538"/>
            <a:ext cx="1336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th-TH" sz="1800" b="1">
                <a:solidFill>
                  <a:srgbClr val="000000"/>
                </a:solidFill>
                <a:cs typeface="Angsana New" panose="02020603050405020304" pitchFamily="18" charset="-34"/>
              </a:rPr>
              <a:t>ผลลัพธ์</a:t>
            </a:r>
            <a:endParaRPr lang="en-US" altLang="th-TH" sz="1800" b="1">
              <a:solidFill>
                <a:srgbClr val="000000"/>
              </a:solidFill>
            </a:endParaRPr>
          </a:p>
        </p:txBody>
      </p:sp>
      <p:sp>
        <p:nvSpPr>
          <p:cNvPr id="119" name="TextBox 84">
            <a:extLst>
              <a:ext uri="{FF2B5EF4-FFF2-40B4-BE49-F238E27FC236}">
                <a16:creationId xmlns:a16="http://schemas.microsoft.com/office/drawing/2014/main" id="{3A847AD3-642D-5B4A-4798-7DF902DB6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995363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th-TH" sz="1800" b="1">
                <a:solidFill>
                  <a:srgbClr val="000000"/>
                </a:solidFill>
                <a:cs typeface="Angsana New" panose="02020603050405020304" pitchFamily="18" charset="-34"/>
              </a:rPr>
              <a:t>ผลในที่สุด</a:t>
            </a:r>
            <a:endParaRPr lang="en-US" altLang="th-TH" sz="1800" b="1">
              <a:solidFill>
                <a:srgbClr val="000000"/>
              </a:solidFill>
            </a:endParaRPr>
          </a:p>
        </p:txBody>
      </p:sp>
      <p:grpSp>
        <p:nvGrpSpPr>
          <p:cNvPr id="120" name="Group 92">
            <a:extLst>
              <a:ext uri="{FF2B5EF4-FFF2-40B4-BE49-F238E27FC236}">
                <a16:creationId xmlns:a16="http://schemas.microsoft.com/office/drawing/2014/main" id="{383E9727-D17D-DA7C-37A1-9CFEF45F6258}"/>
              </a:ext>
            </a:extLst>
          </p:cNvPr>
          <p:cNvGrpSpPr>
            <a:grpSpLocks/>
          </p:cNvGrpSpPr>
          <p:nvPr/>
        </p:nvGrpSpPr>
        <p:grpSpPr bwMode="auto">
          <a:xfrm>
            <a:off x="257175" y="979488"/>
            <a:ext cx="8793163" cy="420687"/>
            <a:chOff x="257082" y="979375"/>
            <a:chExt cx="8792902" cy="420471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7E21E3C3-AAE7-0FD2-96A8-44DF62F750A6}"/>
                </a:ext>
              </a:extLst>
            </p:cNvPr>
            <p:cNvSpPr/>
            <p:nvPr/>
          </p:nvSpPr>
          <p:spPr>
            <a:xfrm>
              <a:off x="357092" y="995242"/>
              <a:ext cx="8569071" cy="36017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931EE869-F8EC-0188-0901-16B02D84D31D}"/>
                </a:ext>
              </a:extLst>
            </p:cNvPr>
            <p:cNvSpPr/>
            <p:nvPr/>
          </p:nvSpPr>
          <p:spPr>
            <a:xfrm>
              <a:off x="257082" y="980961"/>
              <a:ext cx="136521" cy="418885"/>
            </a:xfrm>
            <a:prstGeom prst="rect">
              <a:avLst/>
            </a:prstGeom>
            <a:solidFill>
              <a:srgbClr val="F7B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23331A7D-E8F9-3476-776E-914B48B475FF}"/>
                </a:ext>
              </a:extLst>
            </p:cNvPr>
            <p:cNvSpPr/>
            <p:nvPr/>
          </p:nvSpPr>
          <p:spPr>
            <a:xfrm>
              <a:off x="8913463" y="979375"/>
              <a:ext cx="136521" cy="418885"/>
            </a:xfrm>
            <a:prstGeom prst="rect">
              <a:avLst/>
            </a:prstGeom>
            <a:solidFill>
              <a:srgbClr val="F7B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2785951E-F49F-E5F5-C5BB-BC9C5B21D8F0}"/>
              </a:ext>
            </a:extLst>
          </p:cNvPr>
          <p:cNvCxnSpPr/>
          <p:nvPr/>
        </p:nvCxnSpPr>
        <p:spPr>
          <a:xfrm>
            <a:off x="1525588" y="1179513"/>
            <a:ext cx="868362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28A759A3-B497-34C0-E679-7F1AC1C84579}"/>
              </a:ext>
            </a:extLst>
          </p:cNvPr>
          <p:cNvCxnSpPr/>
          <p:nvPr/>
        </p:nvCxnSpPr>
        <p:spPr>
          <a:xfrm>
            <a:off x="7283450" y="1203325"/>
            <a:ext cx="67468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F61E37B4-AB32-9B1C-3344-D66C6958BC7E}"/>
              </a:ext>
            </a:extLst>
          </p:cNvPr>
          <p:cNvCxnSpPr/>
          <p:nvPr/>
        </p:nvCxnSpPr>
        <p:spPr>
          <a:xfrm>
            <a:off x="5461000" y="1184275"/>
            <a:ext cx="868363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FAE8E11F-7304-9434-F6EA-E55EDF34A073}"/>
              </a:ext>
            </a:extLst>
          </p:cNvPr>
          <p:cNvCxnSpPr/>
          <p:nvPr/>
        </p:nvCxnSpPr>
        <p:spPr>
          <a:xfrm>
            <a:off x="3538538" y="1184275"/>
            <a:ext cx="868362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Group 77">
            <a:extLst>
              <a:ext uri="{FF2B5EF4-FFF2-40B4-BE49-F238E27FC236}">
                <a16:creationId xmlns:a16="http://schemas.microsoft.com/office/drawing/2014/main" id="{49FC5A88-C59A-8561-0203-8D4156CD7736}"/>
              </a:ext>
            </a:extLst>
          </p:cNvPr>
          <p:cNvGrpSpPr>
            <a:grpSpLocks/>
          </p:cNvGrpSpPr>
          <p:nvPr/>
        </p:nvGrpSpPr>
        <p:grpSpPr bwMode="auto">
          <a:xfrm>
            <a:off x="4003675" y="2198688"/>
            <a:ext cx="2057400" cy="2598737"/>
            <a:chOff x="4003584" y="2212121"/>
            <a:chExt cx="2058209" cy="2598222"/>
          </a:xfrm>
        </p:grpSpPr>
        <p:sp>
          <p:nvSpPr>
            <p:cNvPr id="129" name="Text Box 2">
              <a:extLst>
                <a:ext uri="{FF2B5EF4-FFF2-40B4-BE49-F238E27FC236}">
                  <a16:creationId xmlns:a16="http://schemas.microsoft.com/office/drawing/2014/main" id="{7CEBA3C2-811B-066F-CBC1-C1CE304F56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9169" y="2212121"/>
              <a:ext cx="1880339" cy="259822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accent2">
                  <a:lumMod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marL="900113" indent="-90011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1400" b="1">
                <a:solidFill>
                  <a:prstClr val="black"/>
                </a:solidFill>
                <a:latin typeface="Cordia New" pitchFamily="34" charset="-34"/>
                <a:ea typeface="Arial" pitchFamily="34" charset="0"/>
                <a:cs typeface="Angsana New"/>
              </a:endParaRPr>
            </a:p>
          </p:txBody>
        </p:sp>
        <p:sp>
          <p:nvSpPr>
            <p:cNvPr id="130" name="TextBox 34">
              <a:extLst>
                <a:ext uri="{FF2B5EF4-FFF2-40B4-BE49-F238E27FC236}">
                  <a16:creationId xmlns:a16="http://schemas.microsoft.com/office/drawing/2014/main" id="{FCF8781C-1310-ACD7-632B-EE47436BA9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3584" y="3081899"/>
              <a:ext cx="917936" cy="1415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h-TH" altLang="th-TH" sz="1400" b="1">
                  <a:solidFill>
                    <a:srgbClr val="000000"/>
                  </a:solidFill>
                  <a:cs typeface="Angsana New" panose="02020603050405020304" pitchFamily="18" charset="-34"/>
                </a:rPr>
                <a:t>เศรษฐกิจ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th-TH" sz="800" b="1">
                  <a:solidFill>
                    <a:srgbClr val="000000"/>
                  </a:solidFill>
                </a:rPr>
                <a:t>	</a:t>
              </a:r>
              <a:r>
                <a:rPr lang="th-TH" altLang="th-TH" sz="1400" b="1">
                  <a:solidFill>
                    <a:srgbClr val="000000"/>
                  </a:solidFill>
                  <a:cs typeface="Angsana New" panose="02020603050405020304" pitchFamily="18" charset="-34"/>
                </a:rPr>
                <a:t>สังคม วัฒนธรรม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th-TH" sz="800" b="1">
                <a:solidFill>
                  <a:srgbClr val="000000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h-TH" altLang="th-TH" sz="1400" b="1">
                  <a:solidFill>
                    <a:srgbClr val="000000"/>
                  </a:solidFill>
                  <a:cs typeface="Angsana New" panose="02020603050405020304" pitchFamily="18" charset="-34"/>
                </a:rPr>
                <a:t>สิ่งแวดล้อม</a:t>
              </a:r>
              <a:r>
                <a:rPr lang="en-US" altLang="th-TH" sz="1400" b="1">
                  <a:solidFill>
                    <a:srgbClr val="000000"/>
                  </a:solidFill>
                </a:rPr>
                <a:t> 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th-TH" sz="1400" b="1">
                <a:solidFill>
                  <a:srgbClr val="000000"/>
                </a:solidFill>
              </a:endParaRPr>
            </a:p>
          </p:txBody>
        </p:sp>
        <p:sp>
          <p:nvSpPr>
            <p:cNvPr id="131" name="TextBox 37">
              <a:extLst>
                <a:ext uri="{FF2B5EF4-FFF2-40B4-BE49-F238E27FC236}">
                  <a16:creationId xmlns:a16="http://schemas.microsoft.com/office/drawing/2014/main" id="{F2BF7EC5-AAEB-D6EF-BAD4-CFFB1A97F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6355" y="2272434"/>
              <a:ext cx="1253031" cy="738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h-TH" altLang="th-TH" sz="1400" b="1">
                  <a:solidFill>
                    <a:srgbClr val="000000"/>
                  </a:solidFill>
                  <a:cs typeface="Angsana New" panose="02020603050405020304" pitchFamily="18" charset="-34"/>
                </a:rPr>
                <a:t>เงื่อนไขสำหรับทุน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h-TH" altLang="th-TH" sz="1400" b="1">
                  <a:solidFill>
                    <a:srgbClr val="000000"/>
                  </a:solidFill>
                  <a:cs typeface="Angsana New" panose="02020603050405020304" pitchFamily="18" charset="-34"/>
                </a:rPr>
                <a:t>ในลักษณะต่างๆ    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h-TH" altLang="th-TH" sz="1400" b="1">
                  <a:solidFill>
                    <a:srgbClr val="000000"/>
                  </a:solidFill>
                  <a:cs typeface="Angsana New" panose="02020603050405020304" pitchFamily="18" charset="-34"/>
                </a:rPr>
                <a:t>มีความยั่งยืน</a:t>
              </a:r>
              <a:endParaRPr lang="en-US" altLang="th-TH" sz="1400">
                <a:solidFill>
                  <a:srgbClr val="000000"/>
                </a:solidFill>
              </a:endParaRPr>
            </a:p>
          </p:txBody>
        </p:sp>
        <p:sp>
          <p:nvSpPr>
            <p:cNvPr id="132" name="TextBox 38">
              <a:extLst>
                <a:ext uri="{FF2B5EF4-FFF2-40B4-BE49-F238E27FC236}">
                  <a16:creationId xmlns:a16="http://schemas.microsoft.com/office/drawing/2014/main" id="{8013FC21-D81D-84AA-BFA5-CA1E11310B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6690" y="3082494"/>
              <a:ext cx="1265103" cy="1630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h-TH" altLang="th-TH" sz="1400" b="1">
                  <a:solidFill>
                    <a:srgbClr val="00000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ทุนมนุษย์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th-TH" sz="800" b="1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h-TH" altLang="th-TH" sz="1400" b="1">
                  <a:solidFill>
                    <a:srgbClr val="00000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ทุนทางสังคม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h-TH" altLang="th-TH" sz="800" b="1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h-TH" altLang="th-TH" sz="1400" b="1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h-TH" altLang="th-TH" sz="1400" b="1">
                  <a:solidFill>
                    <a:srgbClr val="00000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ทุนสิ่งแวดล้อม</a:t>
              </a:r>
              <a:endParaRPr lang="en-US" altLang="th-TH" sz="1400" b="1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h-TH" altLang="th-TH" sz="1400" b="1">
                  <a:solidFill>
                    <a:srgbClr val="00000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ทุนทางกายภาพและทุนทางการเงิน</a:t>
              </a:r>
              <a:endParaRPr lang="en-US" altLang="th-TH" sz="1400" b="1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A0F81AF7-5E8A-0500-060B-EEA5047DA3C2}"/>
                </a:ext>
              </a:extLst>
            </p:cNvPr>
            <p:cNvCxnSpPr/>
            <p:nvPr/>
          </p:nvCxnSpPr>
          <p:spPr>
            <a:xfrm>
              <a:off x="4835761" y="2212121"/>
              <a:ext cx="0" cy="2598222"/>
            </a:xfrm>
            <a:prstGeom prst="line">
              <a:avLst/>
            </a:prstGeom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4" name="Elbow Connector 98">
            <a:extLst>
              <a:ext uri="{FF2B5EF4-FFF2-40B4-BE49-F238E27FC236}">
                <a16:creationId xmlns:a16="http://schemas.microsoft.com/office/drawing/2014/main" id="{F82A675B-C816-6366-1B6C-C26B732D848B}"/>
              </a:ext>
            </a:extLst>
          </p:cNvPr>
          <p:cNvCxnSpPr/>
          <p:nvPr/>
        </p:nvCxnSpPr>
        <p:spPr>
          <a:xfrm rot="5400000" flipH="1" flipV="1">
            <a:off x="5931694" y="4526756"/>
            <a:ext cx="3348038" cy="288925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 Box 5">
            <a:extLst>
              <a:ext uri="{FF2B5EF4-FFF2-40B4-BE49-F238E27FC236}">
                <a16:creationId xmlns:a16="http://schemas.microsoft.com/office/drawing/2014/main" id="{DB5C7F92-99F0-807E-EC7B-77482CD9D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1400175"/>
            <a:ext cx="171767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163"/>
              </a:lnSpc>
              <a:spcBef>
                <a:spcPct val="0"/>
              </a:spcBef>
              <a:buFontTx/>
              <a:buNone/>
            </a:pPr>
            <a:r>
              <a:rPr lang="th-TH" altLang="th-TH" sz="1800" b="1">
                <a:solidFill>
                  <a:srgbClr val="000000"/>
                </a:solidFill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จิตลักษณะพอเพียง</a:t>
            </a:r>
          </a:p>
          <a:p>
            <a:pPr algn="ctr" eaLnBrk="1" hangingPunct="1">
              <a:lnSpc>
                <a:spcPts val="17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th-TH" altLang="th-TH" sz="1800" b="1">
                <a:solidFill>
                  <a:srgbClr val="000000"/>
                </a:solidFill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(</a:t>
            </a:r>
            <a:r>
              <a:rPr lang="en-US" altLang="th-TH" sz="1800" b="1">
                <a:solidFill>
                  <a:srgbClr val="000000"/>
                </a:solidFill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Sufficiency Mindset</a:t>
            </a:r>
            <a:r>
              <a:rPr lang="th-TH" altLang="th-TH" sz="1800" b="1">
                <a:solidFill>
                  <a:srgbClr val="000000"/>
                </a:solidFill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)</a:t>
            </a:r>
            <a:endParaRPr lang="en-US" altLang="th-TH" sz="1800" b="1">
              <a:solidFill>
                <a:srgbClr val="000000"/>
              </a:solidFill>
              <a:latin typeface="Angsana New" panose="02020603050405020304" pitchFamily="18" charset="-34"/>
              <a:ea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36" name="Text Box 5">
            <a:extLst>
              <a:ext uri="{FF2B5EF4-FFF2-40B4-BE49-F238E27FC236}">
                <a16:creationId xmlns:a16="http://schemas.microsoft.com/office/drawing/2014/main" id="{1A5FD703-B931-16F5-07FB-D74009279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3" y="5953125"/>
            <a:ext cx="17176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163"/>
              </a:lnSpc>
              <a:spcBef>
                <a:spcPct val="0"/>
              </a:spcBef>
              <a:buFontTx/>
              <a:buNone/>
            </a:pPr>
            <a:r>
              <a:rPr lang="th-TH" altLang="th-TH" sz="1800" b="1">
                <a:solidFill>
                  <a:srgbClr val="000000"/>
                </a:solidFill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เงื่อนไขที่จำเป็น</a:t>
            </a:r>
          </a:p>
          <a:p>
            <a:pPr algn="ctr" eaLnBrk="1" hangingPunct="1">
              <a:lnSpc>
                <a:spcPts val="2163"/>
              </a:lnSpc>
              <a:spcBef>
                <a:spcPct val="0"/>
              </a:spcBef>
              <a:buFontTx/>
              <a:buNone/>
            </a:pPr>
            <a:r>
              <a:rPr lang="th-TH" altLang="th-TH" sz="1800" b="1">
                <a:solidFill>
                  <a:srgbClr val="000000"/>
                </a:solidFill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และพอเพียง</a:t>
            </a:r>
            <a:endParaRPr lang="en-US" altLang="th-TH" sz="1800" b="1">
              <a:solidFill>
                <a:srgbClr val="000000"/>
              </a:solidFill>
              <a:latin typeface="Angsana New" panose="02020603050405020304" pitchFamily="18" charset="-34"/>
              <a:ea typeface="Arial" panose="020B0604020202020204" pitchFamily="34" charset="0"/>
              <a:cs typeface="Angsana New" panose="02020603050405020304" pitchFamily="18" charset="-34"/>
            </a:endParaRPr>
          </a:p>
        </p:txBody>
      </p: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F90BCDF0-80EE-CDCE-DC96-4ED038070444}"/>
              </a:ext>
            </a:extLst>
          </p:cNvPr>
          <p:cNvCxnSpPr/>
          <p:nvPr/>
        </p:nvCxnSpPr>
        <p:spPr>
          <a:xfrm flipV="1">
            <a:off x="1047750" y="3571875"/>
            <a:ext cx="0" cy="792163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ight Arrow 81">
            <a:extLst>
              <a:ext uri="{FF2B5EF4-FFF2-40B4-BE49-F238E27FC236}">
                <a16:creationId xmlns:a16="http://schemas.microsoft.com/office/drawing/2014/main" id="{D9DA3AFB-C404-A939-BFC4-6E64CD8C0DF3}"/>
              </a:ext>
            </a:extLst>
          </p:cNvPr>
          <p:cNvSpPr/>
          <p:nvPr/>
        </p:nvSpPr>
        <p:spPr>
          <a:xfrm>
            <a:off x="1806575" y="3854450"/>
            <a:ext cx="431800" cy="21748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D0052A37-C844-1FBF-B07A-18D0AF1308A9}"/>
              </a:ext>
            </a:extLst>
          </p:cNvPr>
          <p:cNvSpPr txBox="1"/>
          <p:nvPr/>
        </p:nvSpPr>
        <p:spPr>
          <a:xfrm>
            <a:off x="387350" y="3757613"/>
            <a:ext cx="1281113" cy="400050"/>
          </a:xfrm>
          <a:prstGeom prst="rect">
            <a:avLst/>
          </a:prstGeom>
          <a:noFill/>
          <a:ln w="25400"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>
                <a:solidFill>
                  <a:srgbClr val="FF0000"/>
                </a:solidFill>
                <a:latin typeface="Calibri"/>
                <a:cs typeface="Angsana New"/>
              </a:rPr>
              <a:t>จิตพอ เพียง</a:t>
            </a:r>
            <a:endParaRPr lang="en-US" sz="2000" b="1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46BD8795-7339-51F6-1905-9FEECCCC65D6}"/>
              </a:ext>
            </a:extLst>
          </p:cNvPr>
          <p:cNvSpPr/>
          <p:nvPr/>
        </p:nvSpPr>
        <p:spPr>
          <a:xfrm>
            <a:off x="49213" y="1962150"/>
            <a:ext cx="1728787" cy="39909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F1353A8-4919-86CE-CCF8-2E5C5DC43ACD}"/>
              </a:ext>
            </a:extLst>
          </p:cNvPr>
          <p:cNvSpPr/>
          <p:nvPr/>
        </p:nvSpPr>
        <p:spPr>
          <a:xfrm>
            <a:off x="185738" y="4365625"/>
            <a:ext cx="1427162" cy="14366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>
                <a:solidFill>
                  <a:prstClr val="black"/>
                </a:solidFill>
                <a:cs typeface="Angsana New"/>
              </a:rPr>
              <a:t>สติปัญญา</a:t>
            </a:r>
            <a:endParaRPr lang="en-US" sz="1800">
              <a:solidFill>
                <a:prstClr val="black"/>
              </a:solidFill>
              <a:latin typeface="Angsana New" pitchFamily="18" charset="-34"/>
            </a:endParaRPr>
          </a:p>
          <a:p>
            <a:pPr indent="873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solidFill>
                  <a:prstClr val="black"/>
                </a:solidFill>
              </a:rPr>
              <a:t>- </a:t>
            </a:r>
            <a:r>
              <a:rPr lang="th-TH" sz="1800">
                <a:solidFill>
                  <a:prstClr val="black"/>
                </a:solidFill>
                <a:cs typeface="Angsana New"/>
              </a:rPr>
              <a:t>รอบรู้ (ปัญญา)</a:t>
            </a:r>
            <a:endParaRPr lang="en-US" sz="1800">
              <a:solidFill>
                <a:prstClr val="black"/>
              </a:solidFill>
            </a:endParaRPr>
          </a:p>
          <a:p>
            <a:pPr indent="873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solidFill>
                  <a:prstClr val="black"/>
                </a:solidFill>
              </a:rPr>
              <a:t>- </a:t>
            </a:r>
            <a:r>
              <a:rPr lang="th-TH" sz="1800">
                <a:solidFill>
                  <a:prstClr val="black"/>
                </a:solidFill>
                <a:cs typeface="Angsana New"/>
              </a:rPr>
              <a:t>รอบคอบ (สติ)</a:t>
            </a:r>
          </a:p>
          <a:p>
            <a:pPr marL="182563" indent="-952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solidFill>
                  <a:prstClr val="black"/>
                </a:solidFill>
              </a:rPr>
              <a:t>- </a:t>
            </a:r>
            <a:r>
              <a:rPr lang="th-TH" sz="1800">
                <a:solidFill>
                  <a:prstClr val="black"/>
                </a:solidFill>
                <a:cs typeface="Angsana New"/>
              </a:rPr>
              <a:t>ระมัดระวัง </a:t>
            </a:r>
            <a:br>
              <a:rPr lang="th-TH" sz="1800">
                <a:solidFill>
                  <a:prstClr val="black"/>
                </a:solidFill>
                <a:cs typeface="Angsana New"/>
              </a:rPr>
            </a:br>
            <a:r>
              <a:rPr lang="th-TH" sz="1800">
                <a:solidFill>
                  <a:prstClr val="black"/>
                </a:solidFill>
                <a:cs typeface="Angsana New"/>
              </a:rPr>
              <a:t>(สัมปชัญญะ)</a:t>
            </a:r>
          </a:p>
        </p:txBody>
      </p:sp>
    </p:spTree>
    <p:extLst>
      <p:ext uri="{BB962C8B-B14F-4D97-AF65-F5344CB8AC3E}">
        <p14:creationId xmlns:p14="http://schemas.microsoft.com/office/powerpoint/2010/main" val="82090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1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108" grpId="0" animBg="1"/>
      <p:bldP spid="109" grpId="0" animBg="1"/>
      <p:bldP spid="139" grpId="0"/>
      <p:bldP spid="14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6CD2929-F5D9-4EC8-4048-6F0CD4930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268" y="116632"/>
            <a:ext cx="3129463" cy="269075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80FE701-EF4C-36A5-37A5-B2736FB96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684" y="2730982"/>
            <a:ext cx="5688632" cy="41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506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A64967-A6E3-E3AC-A72F-56240373BD79}"/>
              </a:ext>
            </a:extLst>
          </p:cNvPr>
          <p:cNvSpPr/>
          <p:nvPr/>
        </p:nvSpPr>
        <p:spPr>
          <a:xfrm>
            <a:off x="107950" y="1124744"/>
            <a:ext cx="8928100" cy="53292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1129E8-96DF-64BF-FFF8-39484E567758}"/>
              </a:ext>
            </a:extLst>
          </p:cNvPr>
          <p:cNvSpPr/>
          <p:nvPr/>
        </p:nvSpPr>
        <p:spPr>
          <a:xfrm>
            <a:off x="250825" y="1269206"/>
            <a:ext cx="6481763" cy="42481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1EBEAE-5820-E872-726E-02120591B527}"/>
              </a:ext>
            </a:extLst>
          </p:cNvPr>
          <p:cNvSpPr/>
          <p:nvPr/>
        </p:nvSpPr>
        <p:spPr>
          <a:xfrm>
            <a:off x="468313" y="1485106"/>
            <a:ext cx="3887787" cy="3168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85FA8F-F9F9-A2C4-67E4-C0394EFF97B6}"/>
              </a:ext>
            </a:extLst>
          </p:cNvPr>
          <p:cNvSpPr/>
          <p:nvPr/>
        </p:nvSpPr>
        <p:spPr>
          <a:xfrm>
            <a:off x="5076825" y="2205831"/>
            <a:ext cx="1511300" cy="576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400" b="1">
                <a:solidFill>
                  <a:schemeClr val="accent2">
                    <a:lumMod val="50000"/>
                  </a:schemeClr>
                </a:solidFill>
                <a:cs typeface="+mj-cs"/>
              </a:rPr>
              <a:t>พอประมาณ</a:t>
            </a:r>
            <a:endParaRPr lang="en-US" sz="2400" b="1">
              <a:solidFill>
                <a:schemeClr val="accent2">
                  <a:lumMod val="50000"/>
                </a:schemeClr>
              </a:solidFill>
              <a:cs typeface="+mj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117499-0391-574D-9BBF-E90C218790E3}"/>
              </a:ext>
            </a:extLst>
          </p:cNvPr>
          <p:cNvSpPr/>
          <p:nvPr/>
        </p:nvSpPr>
        <p:spPr>
          <a:xfrm>
            <a:off x="7308850" y="2218531"/>
            <a:ext cx="1512888" cy="576263"/>
          </a:xfrm>
          <a:prstGeom prst="rect">
            <a:avLst/>
          </a:prstGeom>
          <a:solidFill>
            <a:srgbClr val="FFEDB9"/>
          </a:solidFill>
          <a:ln>
            <a:solidFill>
              <a:srgbClr val="C0B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400" b="1">
                <a:solidFill>
                  <a:srgbClr val="666633"/>
                </a:solidFill>
                <a:cs typeface="+mj-cs"/>
              </a:rPr>
              <a:t>มีเหตุผล</a:t>
            </a:r>
            <a:endParaRPr lang="en-US" sz="2400" b="1">
              <a:solidFill>
                <a:srgbClr val="666633"/>
              </a:solidFill>
              <a:cs typeface="+mj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9E5A49-CA5E-FA81-8FFF-DB1C6FB96325}"/>
              </a:ext>
            </a:extLst>
          </p:cNvPr>
          <p:cNvSpPr/>
          <p:nvPr/>
        </p:nvSpPr>
        <p:spPr>
          <a:xfrm>
            <a:off x="611188" y="2205831"/>
            <a:ext cx="1512887" cy="1800225"/>
          </a:xfrm>
          <a:prstGeom prst="rect">
            <a:avLst/>
          </a:prstGeom>
          <a:solidFill>
            <a:srgbClr val="DDFFF6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400" b="1">
                <a:solidFill>
                  <a:schemeClr val="tx2"/>
                </a:solidFill>
                <a:cs typeface="+mj-cs"/>
              </a:rPr>
              <a:t>คุณธรรม</a:t>
            </a:r>
          </a:p>
          <a:p>
            <a:pPr algn="ctr" eaLnBrk="1" hangingPunct="1">
              <a:defRPr/>
            </a:pPr>
            <a:r>
              <a:rPr lang="th-TH" sz="2400" b="1">
                <a:solidFill>
                  <a:schemeClr val="tx2"/>
                </a:solidFill>
                <a:cs typeface="+mj-cs"/>
              </a:rPr>
              <a:t>+</a:t>
            </a:r>
          </a:p>
          <a:p>
            <a:pPr algn="ctr" eaLnBrk="1" hangingPunct="1">
              <a:defRPr/>
            </a:pPr>
            <a:r>
              <a:rPr lang="th-TH" sz="2400" b="1">
                <a:solidFill>
                  <a:schemeClr val="tx2"/>
                </a:solidFill>
                <a:cs typeface="+mj-cs"/>
              </a:rPr>
              <a:t>สติปัญญา</a:t>
            </a:r>
          </a:p>
          <a:p>
            <a:pPr algn="ctr" eaLnBrk="1" hangingPunct="1">
              <a:defRPr/>
            </a:pPr>
            <a:r>
              <a:rPr lang="th-TH" sz="2400" b="1">
                <a:solidFill>
                  <a:schemeClr val="tx2"/>
                </a:solidFill>
                <a:cs typeface="+mj-cs"/>
              </a:rPr>
              <a:t>สติสัมปชัญญะ</a:t>
            </a:r>
            <a:endParaRPr lang="en-US" sz="2400" b="1">
              <a:solidFill>
                <a:schemeClr val="tx2"/>
              </a:solidFill>
              <a:cs typeface="+mj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E94DA3-CD70-BF55-6B3C-B238A8F2293A}"/>
              </a:ext>
            </a:extLst>
          </p:cNvPr>
          <p:cNvSpPr/>
          <p:nvPr/>
        </p:nvSpPr>
        <p:spPr>
          <a:xfrm>
            <a:off x="5076825" y="3415506"/>
            <a:ext cx="1511300" cy="576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400" b="1">
                <a:solidFill>
                  <a:schemeClr val="accent2">
                    <a:lumMod val="50000"/>
                  </a:schemeClr>
                </a:solidFill>
                <a:cs typeface="+mj-cs"/>
              </a:rPr>
              <a:t>สมดุล</a:t>
            </a:r>
            <a:endParaRPr lang="en-US" sz="2400" b="1">
              <a:solidFill>
                <a:schemeClr val="accent2">
                  <a:lumMod val="50000"/>
                </a:schemeClr>
              </a:solidFill>
              <a:cs typeface="+mj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591FE7-B077-CFAF-6F56-7CF52C1E4B7E}"/>
              </a:ext>
            </a:extLst>
          </p:cNvPr>
          <p:cNvSpPr/>
          <p:nvPr/>
        </p:nvSpPr>
        <p:spPr>
          <a:xfrm>
            <a:off x="5076825" y="4653756"/>
            <a:ext cx="1511300" cy="576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400" b="1">
                <a:solidFill>
                  <a:schemeClr val="accent2">
                    <a:lumMod val="50000"/>
                  </a:schemeClr>
                </a:solidFill>
                <a:cs typeface="+mj-cs"/>
              </a:rPr>
              <a:t>ความสุข</a:t>
            </a:r>
            <a:endParaRPr lang="en-US" sz="2400" b="1">
              <a:solidFill>
                <a:schemeClr val="accent2">
                  <a:lumMod val="50000"/>
                </a:schemeClr>
              </a:solidFill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F2E464-B665-B66C-006C-60C688B3A416}"/>
              </a:ext>
            </a:extLst>
          </p:cNvPr>
          <p:cNvSpPr/>
          <p:nvPr/>
        </p:nvSpPr>
        <p:spPr>
          <a:xfrm>
            <a:off x="7308850" y="3429794"/>
            <a:ext cx="1512888" cy="576262"/>
          </a:xfrm>
          <a:prstGeom prst="rect">
            <a:avLst/>
          </a:prstGeom>
          <a:solidFill>
            <a:srgbClr val="FFEDB9"/>
          </a:solidFill>
          <a:ln>
            <a:solidFill>
              <a:srgbClr val="C0B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400" b="1">
                <a:solidFill>
                  <a:srgbClr val="666633"/>
                </a:solidFill>
                <a:cs typeface="+mj-cs"/>
              </a:rPr>
              <a:t>มั่นคง</a:t>
            </a:r>
            <a:endParaRPr lang="en-US" sz="2400" b="1">
              <a:solidFill>
                <a:srgbClr val="666633"/>
              </a:solidFill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D798C6-AF7A-D9F5-FF26-225D40B80612}"/>
              </a:ext>
            </a:extLst>
          </p:cNvPr>
          <p:cNvSpPr/>
          <p:nvPr/>
        </p:nvSpPr>
        <p:spPr>
          <a:xfrm>
            <a:off x="7308850" y="4653756"/>
            <a:ext cx="1512888" cy="576263"/>
          </a:xfrm>
          <a:prstGeom prst="rect">
            <a:avLst/>
          </a:prstGeom>
          <a:solidFill>
            <a:srgbClr val="FFEDB9"/>
          </a:solidFill>
          <a:ln>
            <a:solidFill>
              <a:srgbClr val="C0B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400" b="1">
                <a:solidFill>
                  <a:srgbClr val="666633"/>
                </a:solidFill>
                <a:cs typeface="+mj-cs"/>
              </a:rPr>
              <a:t>ประโยชน์สุข</a:t>
            </a:r>
            <a:endParaRPr lang="en-US" sz="2400" b="1">
              <a:solidFill>
                <a:srgbClr val="666633"/>
              </a:solidFill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54A3DB-CFDC-64AA-4269-B3A1248685A3}"/>
              </a:ext>
            </a:extLst>
          </p:cNvPr>
          <p:cNvSpPr/>
          <p:nvPr/>
        </p:nvSpPr>
        <p:spPr>
          <a:xfrm>
            <a:off x="2627313" y="2205831"/>
            <a:ext cx="1512887" cy="5762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400" b="1">
                <a:solidFill>
                  <a:schemeClr val="tx2"/>
                </a:solidFill>
                <a:cs typeface="+mj-cs"/>
              </a:rPr>
              <a:t>ภูมิคุ้มกัน</a:t>
            </a:r>
            <a:endParaRPr lang="en-US" sz="2400" b="1">
              <a:solidFill>
                <a:schemeClr val="tx2"/>
              </a:solidFill>
              <a:cs typeface="+mj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0EC30B-F89E-EB97-C1CD-B8929E0D81FB}"/>
              </a:ext>
            </a:extLst>
          </p:cNvPr>
          <p:cNvSpPr/>
          <p:nvPr/>
        </p:nvSpPr>
        <p:spPr>
          <a:xfrm>
            <a:off x="2627313" y="3429794"/>
            <a:ext cx="1512887" cy="576262"/>
          </a:xfrm>
          <a:prstGeom prst="rect">
            <a:avLst/>
          </a:prstGeom>
          <a:solidFill>
            <a:srgbClr val="ACC8EA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400" b="1">
                <a:solidFill>
                  <a:schemeClr val="tx2"/>
                </a:solidFill>
                <a:cs typeface="+mj-cs"/>
              </a:rPr>
              <a:t>ยั่งยืน</a:t>
            </a:r>
            <a:endParaRPr lang="en-US" sz="2400" b="1">
              <a:solidFill>
                <a:schemeClr val="tx2"/>
              </a:solidFill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CE02E-3B7E-BEA1-435F-C646AF5C7C26}"/>
              </a:ext>
            </a:extLst>
          </p:cNvPr>
          <p:cNvSpPr txBox="1"/>
          <p:nvPr/>
        </p:nvSpPr>
        <p:spPr>
          <a:xfrm>
            <a:off x="2951163" y="1629569"/>
            <a:ext cx="8651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h-TH" b="1">
                <a:solidFill>
                  <a:schemeClr val="tx2"/>
                </a:solidFill>
                <a:latin typeface="Arial" charset="0"/>
                <a:cs typeface="+mj-cs"/>
              </a:rPr>
              <a:t>วิธีการ</a:t>
            </a:r>
            <a:endParaRPr lang="en-US" b="1">
              <a:solidFill>
                <a:schemeClr val="tx2"/>
              </a:solidFill>
              <a:latin typeface="Arial" charset="0"/>
              <a:cs typeface="+mj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E90E5E-ACC8-7FE0-EC0D-A9438B9F4003}"/>
              </a:ext>
            </a:extLst>
          </p:cNvPr>
          <p:cNvSpPr txBox="1"/>
          <p:nvPr/>
        </p:nvSpPr>
        <p:spPr>
          <a:xfrm>
            <a:off x="7453313" y="1627981"/>
            <a:ext cx="1079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h-TH" b="1">
                <a:solidFill>
                  <a:schemeClr val="bg2">
                    <a:lumMod val="10000"/>
                  </a:schemeClr>
                </a:solidFill>
                <a:latin typeface="Arial" charset="0"/>
                <a:cs typeface="+mj-cs"/>
              </a:rPr>
              <a:t>วิถีชีวิต</a:t>
            </a:r>
            <a:endParaRPr lang="en-US" b="1">
              <a:solidFill>
                <a:schemeClr val="bg2">
                  <a:lumMod val="10000"/>
                </a:schemeClr>
              </a:solidFill>
              <a:latin typeface="Arial" charset="0"/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BEBCC6-C04A-994F-2AFD-1F93328B5D03}"/>
              </a:ext>
            </a:extLst>
          </p:cNvPr>
          <p:cNvSpPr txBox="1"/>
          <p:nvPr/>
        </p:nvSpPr>
        <p:spPr>
          <a:xfrm>
            <a:off x="5400675" y="1627981"/>
            <a:ext cx="863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h-TH" b="1">
                <a:solidFill>
                  <a:schemeClr val="accent2">
                    <a:lumMod val="50000"/>
                  </a:schemeClr>
                </a:solidFill>
                <a:latin typeface="Arial" charset="0"/>
                <a:cs typeface="+mj-cs"/>
              </a:rPr>
              <a:t>วิธีคิด</a:t>
            </a:r>
            <a:endParaRPr lang="en-US" b="1">
              <a:solidFill>
                <a:schemeClr val="accent2">
                  <a:lumMod val="50000"/>
                </a:schemeClr>
              </a:solidFill>
              <a:latin typeface="Arial" charset="0"/>
              <a:cs typeface="+mj-cs"/>
            </a:endParaRPr>
          </a:p>
        </p:txBody>
      </p:sp>
      <p:sp>
        <p:nvSpPr>
          <p:cNvPr id="18" name="Plus 21">
            <a:extLst>
              <a:ext uri="{FF2B5EF4-FFF2-40B4-BE49-F238E27FC236}">
                <a16:creationId xmlns:a16="http://schemas.microsoft.com/office/drawing/2014/main" id="{64348C76-5838-1D2B-0FA1-E676F4B537A0}"/>
              </a:ext>
            </a:extLst>
          </p:cNvPr>
          <p:cNvSpPr/>
          <p:nvPr/>
        </p:nvSpPr>
        <p:spPr>
          <a:xfrm>
            <a:off x="2147888" y="2277269"/>
            <a:ext cx="431800" cy="431800"/>
          </a:xfrm>
          <a:prstGeom prst="mathPlu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19" name="Plus 22">
            <a:extLst>
              <a:ext uri="{FF2B5EF4-FFF2-40B4-BE49-F238E27FC236}">
                <a16:creationId xmlns:a16="http://schemas.microsoft.com/office/drawing/2014/main" id="{B4B91AA2-B860-E2F9-7362-87ED3498E5D2}"/>
              </a:ext>
            </a:extLst>
          </p:cNvPr>
          <p:cNvSpPr/>
          <p:nvPr/>
        </p:nvSpPr>
        <p:spPr>
          <a:xfrm>
            <a:off x="6804025" y="2278856"/>
            <a:ext cx="433388" cy="431800"/>
          </a:xfrm>
          <a:prstGeom prst="mathPlu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0" name="Plus 23">
            <a:extLst>
              <a:ext uri="{FF2B5EF4-FFF2-40B4-BE49-F238E27FC236}">
                <a16:creationId xmlns:a16="http://schemas.microsoft.com/office/drawing/2014/main" id="{7A8549FA-5E7D-A8D2-3850-3595ADDDD545}"/>
              </a:ext>
            </a:extLst>
          </p:cNvPr>
          <p:cNvSpPr/>
          <p:nvPr/>
        </p:nvSpPr>
        <p:spPr>
          <a:xfrm>
            <a:off x="4500563" y="2277269"/>
            <a:ext cx="431800" cy="431800"/>
          </a:xfrm>
          <a:prstGeom prst="mathPlu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1" name="Down Arrow 24">
            <a:extLst>
              <a:ext uri="{FF2B5EF4-FFF2-40B4-BE49-F238E27FC236}">
                <a16:creationId xmlns:a16="http://schemas.microsoft.com/office/drawing/2014/main" id="{FE638F8A-8DA4-64DF-BF54-B812A8364C83}"/>
              </a:ext>
            </a:extLst>
          </p:cNvPr>
          <p:cNvSpPr/>
          <p:nvPr/>
        </p:nvSpPr>
        <p:spPr>
          <a:xfrm>
            <a:off x="5651500" y="2848769"/>
            <a:ext cx="288925" cy="512762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2" name="Down Arrow 25">
            <a:extLst>
              <a:ext uri="{FF2B5EF4-FFF2-40B4-BE49-F238E27FC236}">
                <a16:creationId xmlns:a16="http://schemas.microsoft.com/office/drawing/2014/main" id="{3E60B52C-35A1-8500-799A-428DE638B531}"/>
              </a:ext>
            </a:extLst>
          </p:cNvPr>
          <p:cNvSpPr/>
          <p:nvPr/>
        </p:nvSpPr>
        <p:spPr>
          <a:xfrm>
            <a:off x="7958138" y="2878931"/>
            <a:ext cx="287337" cy="512763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3" name="Down Arrow 26">
            <a:extLst>
              <a:ext uri="{FF2B5EF4-FFF2-40B4-BE49-F238E27FC236}">
                <a16:creationId xmlns:a16="http://schemas.microsoft.com/office/drawing/2014/main" id="{8482ADE6-35ED-1AD0-A2F3-70F397B145B8}"/>
              </a:ext>
            </a:extLst>
          </p:cNvPr>
          <p:cNvSpPr/>
          <p:nvPr/>
        </p:nvSpPr>
        <p:spPr>
          <a:xfrm>
            <a:off x="5651500" y="4069556"/>
            <a:ext cx="288925" cy="512763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4" name="Down Arrow 27">
            <a:extLst>
              <a:ext uri="{FF2B5EF4-FFF2-40B4-BE49-F238E27FC236}">
                <a16:creationId xmlns:a16="http://schemas.microsoft.com/office/drawing/2014/main" id="{775689CE-3506-86A8-3E5D-5B4A0D61CEE2}"/>
              </a:ext>
            </a:extLst>
          </p:cNvPr>
          <p:cNvSpPr/>
          <p:nvPr/>
        </p:nvSpPr>
        <p:spPr>
          <a:xfrm>
            <a:off x="3203575" y="2867819"/>
            <a:ext cx="288925" cy="512762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81883C-7F1E-4EFC-89E0-EAAE488AC35B}"/>
              </a:ext>
            </a:extLst>
          </p:cNvPr>
          <p:cNvSpPr txBox="1"/>
          <p:nvPr/>
        </p:nvSpPr>
        <p:spPr>
          <a:xfrm>
            <a:off x="3059113" y="4869656"/>
            <a:ext cx="865187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h-TH" sz="3000" b="1">
                <a:solidFill>
                  <a:srgbClr val="333300"/>
                </a:solidFill>
                <a:latin typeface="Arial" charset="0"/>
                <a:cs typeface="+mj-cs"/>
              </a:rPr>
              <a:t>เข้าใจ</a:t>
            </a:r>
            <a:endParaRPr lang="en-US" sz="3000" b="1">
              <a:solidFill>
                <a:srgbClr val="333300"/>
              </a:solidFill>
              <a:latin typeface="Arial" charset="0"/>
              <a:cs typeface="+mj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F40E29-9B47-2172-8BEB-226774E8F78D}"/>
              </a:ext>
            </a:extLst>
          </p:cNvPr>
          <p:cNvSpPr txBox="1"/>
          <p:nvPr/>
        </p:nvSpPr>
        <p:spPr>
          <a:xfrm>
            <a:off x="1862138" y="4083844"/>
            <a:ext cx="1154112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h-TH" sz="3000" b="1">
                <a:solidFill>
                  <a:srgbClr val="333300"/>
                </a:solidFill>
                <a:latin typeface="Arial" charset="0"/>
                <a:cs typeface="+mj-cs"/>
              </a:rPr>
              <a:t>เข้าข่าย</a:t>
            </a:r>
            <a:endParaRPr lang="en-US" sz="3000" b="1">
              <a:solidFill>
                <a:srgbClr val="333300"/>
              </a:solidFill>
              <a:latin typeface="Arial" charset="0"/>
              <a:cs typeface="+mj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1E128C-039C-928F-C19A-C8D97CEB1014}"/>
              </a:ext>
            </a:extLst>
          </p:cNvPr>
          <p:cNvSpPr txBox="1"/>
          <p:nvPr/>
        </p:nvSpPr>
        <p:spPr>
          <a:xfrm>
            <a:off x="4140200" y="5804694"/>
            <a:ext cx="863600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h-TH" sz="3000" b="1">
                <a:solidFill>
                  <a:srgbClr val="333300"/>
                </a:solidFill>
                <a:latin typeface="Arial" charset="0"/>
                <a:cs typeface="+mj-cs"/>
              </a:rPr>
              <a:t>เข้าถึง</a:t>
            </a:r>
            <a:endParaRPr lang="en-US" sz="3000" b="1">
              <a:solidFill>
                <a:srgbClr val="333300"/>
              </a:solidFill>
              <a:latin typeface="Arial" charset="0"/>
              <a:cs typeface="+mj-cs"/>
            </a:endParaRPr>
          </a:p>
        </p:txBody>
      </p:sp>
      <p:sp>
        <p:nvSpPr>
          <p:cNvPr id="29" name="Up-Down Arrow 36">
            <a:extLst>
              <a:ext uri="{FF2B5EF4-FFF2-40B4-BE49-F238E27FC236}">
                <a16:creationId xmlns:a16="http://schemas.microsoft.com/office/drawing/2014/main" id="{FC4A2616-5CDC-4497-1EF3-6E3DF0693E42}"/>
              </a:ext>
            </a:extLst>
          </p:cNvPr>
          <p:cNvSpPr/>
          <p:nvPr/>
        </p:nvSpPr>
        <p:spPr>
          <a:xfrm>
            <a:off x="7958138" y="4071144"/>
            <a:ext cx="287337" cy="511175"/>
          </a:xfrm>
          <a:prstGeom prst="up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30" name="Down Arrow 38">
            <a:extLst>
              <a:ext uri="{FF2B5EF4-FFF2-40B4-BE49-F238E27FC236}">
                <a16:creationId xmlns:a16="http://schemas.microsoft.com/office/drawing/2014/main" id="{C206470A-43C2-7A9A-36C5-45258C5877FE}"/>
              </a:ext>
            </a:extLst>
          </p:cNvPr>
          <p:cNvSpPr/>
          <p:nvPr/>
        </p:nvSpPr>
        <p:spPr>
          <a:xfrm>
            <a:off x="7920038" y="5291931"/>
            <a:ext cx="360362" cy="512763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D1599FA-C3E2-FA1A-B00F-848EFE7698B6}"/>
              </a:ext>
            </a:extLst>
          </p:cNvPr>
          <p:cNvSpPr txBox="1"/>
          <p:nvPr/>
        </p:nvSpPr>
        <p:spPr>
          <a:xfrm>
            <a:off x="7091363" y="5820569"/>
            <a:ext cx="2017712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h-TH" sz="2600" b="1">
                <a:solidFill>
                  <a:srgbClr val="333300"/>
                </a:solidFill>
                <a:latin typeface="Arial" charset="0"/>
                <a:cs typeface="+mj-cs"/>
              </a:rPr>
              <a:t>ความร่มเย็นเป็นสุข</a:t>
            </a:r>
            <a:endParaRPr lang="en-US" sz="2600" b="1">
              <a:solidFill>
                <a:srgbClr val="333300"/>
              </a:solidFill>
              <a:latin typeface="Arial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324754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891942"/>
          </a:xfrm>
        </p:spPr>
        <p:txBody>
          <a:bodyPr/>
          <a:lstStyle/>
          <a:p>
            <a:r>
              <a:rPr lang="th-TH" altLang="ko-KR" sz="360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การประยุกต์ปรัชญาของเศรษฐกิจพอเพียงกับองค์กรปกครองส่วนท้องถิ่น</a:t>
            </a:r>
            <a:endParaRPr lang="ko-KR" altLang="en-US" sz="360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395536" y="1086292"/>
            <a:ext cx="8280920" cy="5655076"/>
          </a:xfrm>
        </p:spPr>
        <p:txBody>
          <a:bodyPr/>
          <a:lstStyle/>
          <a:p>
            <a:pPr algn="thaiDi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th-TH" sz="2800" b="1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   การที่จะประยุกต์ปรัชญาของเศรษฐกิจพอเพียงให้เข้ากับการบริหารงานขององค์กรปกครองส่วนท้องถิ่นจะต้องเริ่มจากอำนาจหน้าที่ที่องค์กรปกครองส่วนท้องถิ่นมีตามกฎหมาย โดยเฉพาะอย่างยิ่งในกรณีขององค์กรปกครองส่วนท้องถิ่นในระดับตำบล ซึ่งเป็นหน่วยงานภาครัฐในท้องถิ่นที่มีความใกล้ชิดกับประชาชนฐานรากมากที่สุด ซึ่งเริ่มจากพระราชบัญญัติสภาตำบลและองค์การบริหารส่วนตำบล พ.ศ. 2537 และได้แก้ไขเพิ่มเติมถึงฉบับที่ 3 พ.ศ. 2542 โดยมาตรา 15 หน้าที่ที่สำคัญขององค์กรปกครองส่วนท้องถิ่นในระดับตำบล คือ ส่งเสริมประชาธิปไตย ความเสมอภาค และสิทธิเสรีภาพของประชาชน ขณะที่มาตรา 16 กำหนดให้ส่งเสริมการมีส่วนร่วมของราษฎรในการพัฒนาท้องถิ่น บทบาทหน้าที่ดังกล่าวมีผลทำให้องค์กรปกครองส่วนท้องถิ่นต้องจัดทำแผนยุทธศาสตร์ในการพัฒนาท้องถิ่น จำนวน 7 ยุทธศาสตร์ ได้แก่</a:t>
            </a:r>
            <a:endParaRPr lang="en-US" sz="2800" b="1">
              <a:solidFill>
                <a:schemeClr val="accent6">
                  <a:lumMod val="50000"/>
                </a:schemeClr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581641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891942"/>
          </a:xfrm>
        </p:spPr>
        <p:txBody>
          <a:bodyPr/>
          <a:lstStyle/>
          <a:p>
            <a:r>
              <a:rPr lang="th-TH" altLang="ko-KR" sz="360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การประยุกต์ปรัชญาของเศรษฐกิจพอเพียงกับองค์กรปกครองส่วนท้องถิ่น</a:t>
            </a:r>
            <a:endParaRPr lang="ko-KR" altLang="en-US" sz="360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179512" y="1357546"/>
            <a:ext cx="8748464" cy="4142908"/>
          </a:xfrm>
        </p:spPr>
        <p:txBody>
          <a:bodyPr/>
          <a:lstStyle/>
          <a:p>
            <a:pPr marL="342900" lvl="0" indent="-342900" algn="thaiDist">
              <a:lnSpc>
                <a:spcPct val="11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th-TH" sz="2800" b="1">
                <a:solidFill>
                  <a:schemeClr val="accent6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การพัฒนาโครงสร้างพื้นฐาน</a:t>
            </a:r>
            <a:endParaRPr lang="en-US" sz="2800" b="1">
              <a:solidFill>
                <a:schemeClr val="accent6">
                  <a:lumMod val="50000"/>
                </a:schemeClr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342900" lvl="0" indent="-342900" algn="thaiDist">
              <a:lnSpc>
                <a:spcPct val="11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th-TH" sz="2800" b="1">
                <a:solidFill>
                  <a:schemeClr val="accent6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การพัฒนาเศรษฐกิจตามแนวทางปรัชญาของเศรษฐกิจพอเพียงไปสู่ความยั่งยืน</a:t>
            </a:r>
            <a:endParaRPr lang="en-US" sz="2800" b="1">
              <a:solidFill>
                <a:schemeClr val="accent6">
                  <a:lumMod val="50000"/>
                </a:schemeClr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342900" lvl="0" indent="-342900" algn="thaiDist">
              <a:lnSpc>
                <a:spcPct val="11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th-TH" sz="2800" b="1">
                <a:solidFill>
                  <a:schemeClr val="accent6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การบริหารจัดการทรัพยากรธรรมชาติ สิ่งแวดล้อม และระบบนิเวศยั่งยืน</a:t>
            </a:r>
            <a:endParaRPr lang="en-US" sz="2800" b="1">
              <a:solidFill>
                <a:schemeClr val="accent6">
                  <a:lumMod val="50000"/>
                </a:schemeClr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342900" lvl="0" indent="-342900" algn="thaiDist">
              <a:lnSpc>
                <a:spcPct val="11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th-TH" sz="2800" b="1">
                <a:solidFill>
                  <a:schemeClr val="accent6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การอนุรักษ์ ฟื้นฟูและสืบสาน</a:t>
            </a:r>
            <a:r>
              <a:rPr lang="th-TH" sz="2800" b="1" err="1">
                <a:solidFill>
                  <a:schemeClr val="accent6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ศิลป</a:t>
            </a:r>
            <a:r>
              <a:rPr lang="th-TH" sz="2800" b="1">
                <a:solidFill>
                  <a:schemeClr val="accent6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วัฒนธรรม จารีต ประเพณี และภูมิปัญญาท้องถิ่น</a:t>
            </a:r>
            <a:endParaRPr lang="en-US" sz="2800" b="1">
              <a:solidFill>
                <a:schemeClr val="accent6">
                  <a:lumMod val="50000"/>
                </a:schemeClr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342900" lvl="0" indent="-342900" algn="thaiDist">
              <a:lnSpc>
                <a:spcPct val="11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th-TH" sz="2800" b="1">
                <a:solidFill>
                  <a:schemeClr val="accent6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พัฒนาคุณภาพชีวิตของประชาชน</a:t>
            </a:r>
            <a:endParaRPr lang="en-US" sz="2800" b="1">
              <a:solidFill>
                <a:schemeClr val="accent6">
                  <a:lumMod val="50000"/>
                </a:schemeClr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342900" lvl="0" indent="-342900" algn="thaiDist">
              <a:lnSpc>
                <a:spcPct val="11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th-TH" sz="2800" b="1">
                <a:solidFill>
                  <a:schemeClr val="accent6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การจัดระเบียบชุมชน สังคม และรักษาความสงบเรียบร้อย</a:t>
            </a:r>
            <a:endParaRPr lang="en-US" sz="2800" b="1">
              <a:solidFill>
                <a:schemeClr val="accent6">
                  <a:lumMod val="50000"/>
                </a:schemeClr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342900" lvl="0" indent="-342900" algn="thaiDi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th-TH" sz="2800" b="1">
                <a:solidFill>
                  <a:schemeClr val="accent6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พัฒนาบริหารจัดการบ้านเมืองที่ดี</a:t>
            </a:r>
            <a:endParaRPr lang="en-US" sz="2800" b="1">
              <a:solidFill>
                <a:schemeClr val="accent6">
                  <a:lumMod val="50000"/>
                </a:schemeClr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endParaRPr lang="en-US" sz="2800" b="1">
              <a:solidFill>
                <a:schemeClr val="accent6">
                  <a:lumMod val="50000"/>
                </a:schemeClr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339709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801688"/>
            <a:r>
              <a:rPr lang="en-US" altLang="ko-KR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ko-KR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พื้นฐานปัญหาของประเทศไทย</a:t>
            </a:r>
            <a:endParaRPr lang="ko-KR" alt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425461A-47C3-90C0-9316-D0B3317D2A12}"/>
              </a:ext>
            </a:extLst>
          </p:cNvPr>
          <p:cNvSpPr txBox="1">
            <a:spLocks/>
          </p:cNvSpPr>
          <p:nvPr/>
        </p:nvSpPr>
        <p:spPr>
          <a:xfrm>
            <a:off x="845840" y="1772816"/>
            <a:ext cx="7452320" cy="352839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357188" algn="thaiDist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สิ่งที่เป็นปัญหาพื้นฐานและเป็นปัญหาต่อเนื่องมายาวนานสำหรับหลายประเทศรวมทั้งประเทศไทย คือปัญหาความยากจนและความเหลื่อมล้ำ ซึ่งมีสาเหตุและแนวทางแก้ไขมากมาย แต่มักไม่ประสบความสำเร็จได้โดยง่าย</a:t>
            </a:r>
            <a:endParaRPr kumimoji="0" lang="ko-KR" altLang="en-US" sz="3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맑은 고딕" panose="020B0503020000020004" pitchFamily="34" charset="-127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474488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625475"/>
            <a:r>
              <a:rPr lang="en-US" altLang="ko-KR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ko-KR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พื้นฐานปัญหาของประเทศไทย</a:t>
            </a:r>
            <a:endParaRPr lang="ko-KR" alt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425461A-47C3-90C0-9316-D0B3317D2A12}"/>
              </a:ext>
            </a:extLst>
          </p:cNvPr>
          <p:cNvSpPr txBox="1">
            <a:spLocks/>
          </p:cNvSpPr>
          <p:nvPr/>
        </p:nvSpPr>
        <p:spPr>
          <a:xfrm>
            <a:off x="611560" y="1412776"/>
            <a:ext cx="7632848" cy="460851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357188" algn="thaiDist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สำหรับประเทศไทยก็มีลักษณะเช่นเดียวกัน จำเป็นจะต้องหาสาเหตุสำคัญและหาจุดที่เป็นคานงัดให้พบ เพราะถ้าหากทำได้เช่นนั้น สาเหตุอื่นๆ ที่เป็นองค์ประกอบที่ตามมาก็จะสามารถแก้ไขได้ง่าย และเป็นความโชคดีของประเทศไทยที่มีพระบาทสมเด็จพระบรมชนกา</a:t>
            </a:r>
            <a:r>
              <a:rPr kumimoji="0" lang="th-TH" altLang="ko-KR" sz="3200" b="1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ธิเบ</a:t>
            </a:r>
            <a:r>
              <a:rPr kumimoji="0" lang="th-TH" altLang="ko-KR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ศร มหาภูมิพลอดุลยเดชมหาราช บรมนาถบพิตร ที่ได้ทรงพระราชทานปรัชญาของเศรษฐกิจพอเพียงในฐานะเป็น </a:t>
            </a:r>
            <a:r>
              <a:rPr kumimoji="0" lang="en-US" altLang="ko-KR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Grand Theory</a:t>
            </a:r>
            <a:r>
              <a:rPr kumimoji="0" lang="th-TH" altLang="ko-KR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 ทางสังคมศาสตร์ที่แก้ปัญหาได้ตั้งแต่ระดับปัจเจกบุคคล ครอบครัว ชุมชน สังคม ประเทศ ไปถึงระดับโลก</a:t>
            </a:r>
            <a:endParaRPr kumimoji="0" lang="ko-KR" altLang="en-US" sz="3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맑은 고딕" panose="020B0503020000020004" pitchFamily="34" charset="-127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73651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625475"/>
            <a:r>
              <a:rPr lang="en-US" altLang="ko-KR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ko-KR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พื้นฐานปัญหาของประเทศไทย</a:t>
            </a:r>
            <a:endParaRPr lang="ko-KR" alt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425461A-47C3-90C0-9316-D0B3317D2A12}"/>
              </a:ext>
            </a:extLst>
          </p:cNvPr>
          <p:cNvSpPr txBox="1">
            <a:spLocks/>
          </p:cNvSpPr>
          <p:nvPr/>
        </p:nvSpPr>
        <p:spPr>
          <a:xfrm>
            <a:off x="611560" y="1412776"/>
            <a:ext cx="7632848" cy="460851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357188" algn="thaiDist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นับเป็นทฤษฎีที่ยิ่งใหญ่ สามารถนำไปปฏิบัติได้จริง เพราะเป็นทฤษฎีที่สร้างขึ้นจากการทดลองปฏิบัติจากฐานราก (</a:t>
            </a:r>
            <a:r>
              <a:rPr kumimoji="0" lang="en-US" altLang="ko-KR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Grounded Theory</a:t>
            </a:r>
            <a:r>
              <a:rPr kumimoji="0" lang="th-TH" altLang="ko-KR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) จึงมิใช่ทฤษฎีที่สร้างขึ้นจากตรรกะทางคณิตศาสตร์ หรือปรัชญาที่มิได้อยู่บนพื้นฐานความเป็นจริง</a:t>
            </a:r>
          </a:p>
          <a:p>
            <a:pPr marL="0" marR="0" lvl="0" indent="357188" algn="thaiDist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และที่ยิ่งใหญ่เหนือทฤษฎีที่ค้นคิดจากโลกตะวันตก ก็คือเป็นทฤษฎีที่อยู่บนพื้นฐานของคุณธรรมและจริยธรรม ซึ่งอยู่บนพื้นฐานทางวิทยาศาสตร์ที่นำเอาจิตมนุษย์มาเป็นมิติของการศึกษาด้วย </a:t>
            </a:r>
            <a:br>
              <a:rPr kumimoji="0" lang="th-TH" altLang="ko-KR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</a:br>
            <a:r>
              <a:rPr kumimoji="0" lang="th-TH" altLang="ko-KR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ที่เรียกว่า </a:t>
            </a:r>
            <a:r>
              <a:rPr kumimoji="0" lang="en-US" altLang="ko-KR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Mind Based Science</a:t>
            </a:r>
            <a:endParaRPr kumimoji="0" lang="ko-KR" altLang="en-US" sz="3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맑은 고딕" panose="020B0503020000020004" pitchFamily="34" charset="-127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112427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541338"/>
            <a:r>
              <a:rPr lang="en-US" altLang="ko-KR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ko-KR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พื้นฐานปัญหาของประเทศไทย</a:t>
            </a:r>
            <a:endParaRPr lang="ko-KR" alt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425461A-47C3-90C0-9316-D0B3317D2A12}"/>
              </a:ext>
            </a:extLst>
          </p:cNvPr>
          <p:cNvSpPr txBox="1">
            <a:spLocks/>
          </p:cNvSpPr>
          <p:nvPr/>
        </p:nvSpPr>
        <p:spPr>
          <a:xfrm>
            <a:off x="611560" y="1412776"/>
            <a:ext cx="7632848" cy="460851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357188" algn="thaiDist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เมื่อมีความเป็นวิทยาศาสตร์ที่สมบูรณ์เช่นนี้ ย่อมเป็นการศึกษาความจริงในลักษณะรอบด้าน ต่างกับวิทยาศาสตร์ที่พัฒนาจากตะวันตกที่นำเอาเฉพาะพลังงานและสสาร และการสลับเปลี่ยนไปมาระหว่างสสารและพลังงานเท่านั้น แต่เมื่อนำเอาสสารและพลังงานมารวมกัน เกิดเป็นจิตที่มีพลัง มีความรู้สึก สามารถสร้างความรู้ เข้าใจความสุขและทุกข์ จึงเป็นความรู้ที่ครอบคลุมทุกมิติของความเป็นมนุษย์</a:t>
            </a:r>
            <a:endParaRPr kumimoji="0" lang="ko-KR" altLang="en-US" sz="3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맑은 고딕" panose="020B0503020000020004" pitchFamily="34" charset="-127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66816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83523-93D2-7113-A390-75C9703C2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5195"/>
            <a:ext cx="7886700" cy="1325563"/>
          </a:xfrm>
        </p:spPr>
        <p:txBody>
          <a:bodyPr>
            <a:normAutofit/>
          </a:bodyPr>
          <a:lstStyle/>
          <a:p>
            <a:r>
              <a:rPr lang="th-TH" b="1">
                <a:latin typeface="TH SarabunPSK" panose="020B0500040200020003" pitchFamily="34" charset="-34"/>
                <a:cs typeface="TH SarabunPSK" panose="020B0500040200020003" pitchFamily="34" charset="-34"/>
              </a:rPr>
              <a:t>ภาพจำ</a:t>
            </a:r>
            <a:endParaRPr lang="en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43F13-6263-3140-A945-DE1A02F87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600">
                <a:latin typeface="TH SarabunPSK" panose="020B0500040200020003" pitchFamily="34" charset="-34"/>
                <a:cs typeface="TH SarabunPSK" panose="020B0500040200020003" pitchFamily="34" charset="-34"/>
              </a:rPr>
              <a:t>	หลังจากนั้นก็จะดำเนินการหาข้อมูลมาตรวจสอบความหมายที่กำหนดไว้แล้วดูว่า เข้าข่ายการเป็นเศรษฐกิจพอเพียงหรือไม่ ซึ่งคำตอบที่ได้มักจะสรุปว่า เข้าข่าย เพราะคำจำกัดความที่ให้มักจะสอดคล้องกับเรื่องที่จะศึกษา หรืออาจจะมีการกำหนดคำตอบล่วงหน้าอยู่แล้วว่าจะต้องได้คำแนนเกิน </a:t>
            </a:r>
            <a:r>
              <a:rPr lang="en-US" sz="3600">
                <a:latin typeface="TH SarabunPSK" panose="020B0500040200020003" pitchFamily="34" charset="-34"/>
                <a:cs typeface="TH SarabunPSK" panose="020B0500040200020003" pitchFamily="34" charset="-34"/>
              </a:rPr>
              <a:t>70% </a:t>
            </a:r>
            <a:r>
              <a:rPr lang="th-TH" sz="360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ของทุกข้อ</a:t>
            </a:r>
            <a:endParaRPr lang="en-TH" sz="36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896997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pPr marL="354013"/>
            <a:r>
              <a:rPr lang="th-TH" altLang="ko-KR" sz="3600"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ปัญหาทุจริต ประพฤติมิชอบ</a:t>
            </a:r>
            <a:br>
              <a:rPr lang="th-TH" altLang="ko-KR" sz="360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ko-KR" sz="3600">
                <a:latin typeface="TH SarabunPSK" panose="020B0500040200020003" pitchFamily="34" charset="-34"/>
                <a:cs typeface="TH SarabunPSK" panose="020B0500040200020003" pitchFamily="34" charset="-34"/>
              </a:rPr>
              <a:t>กับปัญหาความเหลื่อมล้ำและความยากจน เป็นเรื่องเดียวกัน</a:t>
            </a:r>
            <a:endParaRPr lang="ko-KR" altLang="en-US" sz="36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425461A-47C3-90C0-9316-D0B3317D2A12}"/>
              </a:ext>
            </a:extLst>
          </p:cNvPr>
          <p:cNvSpPr txBox="1">
            <a:spLocks/>
          </p:cNvSpPr>
          <p:nvPr/>
        </p:nvSpPr>
        <p:spPr>
          <a:xfrm>
            <a:off x="611560" y="1412776"/>
            <a:ext cx="7632848" cy="460851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357188" algn="thaiDist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ในสังคมที่มีปัญหาความยากจนนั้นส่วนใหญ่จะเกิดจากปัญหาความเหลื่อมล้ำ และความเหลื่อมล้ำที่สำคัญคือความเหลื่อมล้ำด้านอำนาจ เมื่อมีความเหลื่อมล้ำด้านอำนาจก็จะไม่สามารถตรวจสอบการใช้อำนาจได้ง่าย นำมาสู่ปัญหาอีกปัญหาหนึ่งซึ่งเป็นเรื่องเดียวกันคือปัญหาการทุจริต ประพฤติมิชอบ ซึ่งเป็นการเสริมความเหลื่อมล้ำทางเศรษฐกิจและอำนาจ นำไปสู่ปัญหาความยากจน ดังนั้นปัญหาทั้งสองจึงเป็นเรื่องเดียวกัน การแก้ปัญหานี้จึงจำเป็นต้องดำเนินการควบคู่กันพร้อมกันไป</a:t>
            </a:r>
            <a:endParaRPr kumimoji="0" lang="ko-KR" altLang="en-US" sz="3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맑은 고딕" panose="020B0503020000020004" pitchFamily="34" charset="-127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17873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pPr marL="354013"/>
            <a:r>
              <a:rPr lang="th-TH" altLang="ko-KR" sz="3600"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ปัญหาทุจริต ประพฤติมิชอบ</a:t>
            </a:r>
            <a:br>
              <a:rPr lang="th-TH" altLang="ko-KR" sz="360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ko-KR" sz="3600">
                <a:latin typeface="TH SarabunPSK" panose="020B0500040200020003" pitchFamily="34" charset="-34"/>
                <a:cs typeface="TH SarabunPSK" panose="020B0500040200020003" pitchFamily="34" charset="-34"/>
              </a:rPr>
              <a:t>กับปัญหาความเหลื่อมล้ำและความยากจน เป็นเรื่องเดียวกัน</a:t>
            </a:r>
            <a:endParaRPr lang="ko-KR" altLang="en-US" sz="36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425461A-47C3-90C0-9316-D0B3317D2A12}"/>
              </a:ext>
            </a:extLst>
          </p:cNvPr>
          <p:cNvSpPr txBox="1">
            <a:spLocks/>
          </p:cNvSpPr>
          <p:nvPr/>
        </p:nvSpPr>
        <p:spPr>
          <a:xfrm>
            <a:off x="611560" y="1412776"/>
            <a:ext cx="7704856" cy="460851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357188" algn="thaiDist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สำหรับประเทศไทยภายใต้การเมืองในระบอบประชาธิปไตย ภายใต้ลัทธิเศรษฐกิจทุนนิยมเสรีที่ไม่มีมาตรการในการควบคุมการทุจริตประพฤติมิชอบได้อย่างมีประสิทธิภาพ นับตั้งแต่เปลี่ยนแปลงการปกครองใน พ.ศ. 2475 รวมทั้งระบบอุปถัมภ์ที่ดำรงอยู่ในประเทศไทยเป็นเวลาช้านานก่อนหน้านี้ ทำให้ปัญหาความยากจน ความเหลื่อมล้ำ การทุจริตประพฤติมิชอบ ยังคงดำรงอยู่ แต่จะมีการเปลี่ยนแปลงบ้าง ขึ้นอยู่กับการตื่นตัวและการมีส่วนร่วมของประชาชน หรือมิฉะนั้นผู้ปกครองมีจิตสำนึกในการทำหน้าที่ด้วยความซื่อสัตย์สุจริต เนื่องจากเชื่อมั่นในปรัชญาของเศรษฐกิจพอเพียง</a:t>
            </a:r>
            <a:endParaRPr kumimoji="0" lang="ko-KR" altLang="en-US" sz="3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맑은 고딕" panose="020B0503020000020004" pitchFamily="34" charset="-127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586321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pPr marL="354013"/>
            <a:r>
              <a:rPr lang="th-TH" altLang="ko-KR" sz="3600"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ปัญหาทุจริต ประพฤติมิชอบ</a:t>
            </a:r>
            <a:br>
              <a:rPr lang="th-TH" altLang="ko-KR" sz="360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ko-KR" sz="3600">
                <a:latin typeface="TH SarabunPSK" panose="020B0500040200020003" pitchFamily="34" charset="-34"/>
                <a:cs typeface="TH SarabunPSK" panose="020B0500040200020003" pitchFamily="34" charset="-34"/>
              </a:rPr>
              <a:t>กับปัญหาความเหลื่อมล้ำและความยากจน เป็นเรื่องเดียวกัน</a:t>
            </a:r>
            <a:endParaRPr lang="ko-KR" altLang="en-US" sz="36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425461A-47C3-90C0-9316-D0B3317D2A12}"/>
              </a:ext>
            </a:extLst>
          </p:cNvPr>
          <p:cNvSpPr txBox="1">
            <a:spLocks/>
          </p:cNvSpPr>
          <p:nvPr/>
        </p:nvSpPr>
        <p:spPr>
          <a:xfrm>
            <a:off x="611560" y="1412776"/>
            <a:ext cx="7704856" cy="460851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357188" algn="thaiDist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การพัฒนาประเทศภายใต้แนวคิดประชาธิปไตยควบคู่ไปกับทุนนิยมเสรีทำให้ในที่สุดนักธุรกิจที่มีอำนาจทางเศรษฐกิจสูงได้เข้ามาครอบงำทางการเมือง ทำให้การเมืองระดับชาติได้เปลี่ยนไปเป็นธุรกิจการเมืองที่ค่อนข้างจะสมบูรณ์ตั้งแต่ พ.ศ. 2544 เป็นต้นมา ถึงแม้ประเทศไทยจะมีการกระจายอำนาจตั้งแต่ พ.ศ. 2539 และได้มีพระราชบัญญัติการกระจายอำนาจตั้งแต่ พ.ศ. 2542</a:t>
            </a:r>
            <a:endParaRPr kumimoji="0" lang="ko-KR" altLang="en-US" sz="3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맑은 고딕" panose="020B0503020000020004" pitchFamily="34" charset="-127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234133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CF1CD-5549-97B0-7E55-62F7FB77D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5172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indent="447675"/>
            <a:r>
              <a:rPr lang="th-TH" sz="3600" b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การแก้ปัญหาอย่างมียุทธศาสตร์ ด้วยปรัชญาของเศรษฐกิจพอเพียง</a:t>
            </a:r>
            <a:endParaRPr lang="en-TH" sz="3600" b="1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09F49-DA1A-BFAE-F7C4-67B9323BA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22" y="1325563"/>
            <a:ext cx="8192278" cy="5121890"/>
          </a:xfrm>
        </p:spPr>
        <p:txBody>
          <a:bodyPr>
            <a:normAutofit fontScale="92500" lnSpcReduction="10000"/>
          </a:bodyPr>
          <a:lstStyle/>
          <a:p>
            <a:pPr marL="0" indent="0" algn="thaiDist">
              <a:buNone/>
            </a:pPr>
            <a:r>
              <a:rPr lang="th-TH" sz="3600">
                <a:latin typeface="TH SarabunPSK" panose="020B0500040200020003" pitchFamily="34" charset="-34"/>
                <a:cs typeface="TH SarabunPSK" panose="020B0500040200020003" pitchFamily="34" charset="-34"/>
              </a:rPr>
              <a:t>	ลักษณะดังกล่าวทำให้การแก้ปัญหานี้จะต้องทำด้วย </a:t>
            </a:r>
            <a:r>
              <a:rPr lang="en-US" sz="360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3600">
                <a:latin typeface="TH SarabunPSK" panose="020B0500040200020003" pitchFamily="34" charset="-34"/>
                <a:cs typeface="TH SarabunPSK" panose="020B0500040200020003" pitchFamily="34" charset="-34"/>
              </a:rPr>
              <a:t> วิธีด้วยกัน คือ จะต้องทำให้ภาคธุรกิจดำเนินธุรกิจตามปรัชญาของเศรษฐกิจพอเพียง ซึ่งมีการทำงานในลักษณะนี้มาแล้วระดับหนึ่ง ซึ่งเป็นงานต้นๆ ของผู้เขียน โดยในปี </a:t>
            </a:r>
            <a:r>
              <a:rPr lang="en-US" sz="3600">
                <a:latin typeface="TH SarabunPSK" panose="020B0500040200020003" pitchFamily="34" charset="-34"/>
                <a:cs typeface="TH SarabunPSK" panose="020B0500040200020003" pitchFamily="34" charset="-34"/>
              </a:rPr>
              <a:t>2544</a:t>
            </a:r>
            <a:r>
              <a:rPr lang="th-TH" sz="3600">
                <a:latin typeface="TH SarabunPSK" panose="020B0500040200020003" pitchFamily="34" charset="-34"/>
                <a:cs typeface="TH SarabunPSK" panose="020B0500040200020003" pitchFamily="34" charset="-34"/>
              </a:rPr>
              <a:t> ผู้เขียนได้ร่วมกับสรวิชญ์ เปรมชื่น และ พิเชษฐ์ เกียรติเดชปัญญา ได้ตีพิมพ์ผลงานวิจัยของการประยุกต์ปรัชญาของเศรษฐกิจพอเพียงนอกภาคการเกษตรเป็นครั้งแรกในประเทศไทยในปี</a:t>
            </a:r>
            <a:r>
              <a:rPr lang="en-US" sz="3600">
                <a:latin typeface="TH SarabunPSK" panose="020B0500040200020003" pitchFamily="34" charset="-34"/>
                <a:cs typeface="TH SarabunPSK" panose="020B0500040200020003" pitchFamily="34" charset="-34"/>
              </a:rPr>
              <a:t> 2544 </a:t>
            </a:r>
            <a:r>
              <a:rPr lang="th-TH" sz="360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</a:t>
            </a:r>
            <a:r>
              <a:rPr lang="en-US" sz="360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>
                <a:latin typeface="TH SarabunPSK" panose="020B0500040200020003" pitchFamily="34" charset="-34"/>
                <a:cs typeface="TH SarabunPSK" panose="020B0500040200020003" pitchFamily="34" charset="-34"/>
              </a:rPr>
              <a:t>“การประยุกต์พระราชดำริเศรษฐกิจพอเพียงกับอุตสาหกรรมขนาดกลางและขนาดย่อม” โดยสำนักงานกองทุนสนับสนุนการวิจัย โดยเริ่มจากกรณีศึกษาการดำเนินอุตสาหกรรมของพระบาทสมเด็จพระบรมชนกาธิเบศร มหาภูมิพลอดุลยเดชมหาราช บรมนาถบพิตร ในพื้นที่สวนจิตลดา อันเป็นที่ทรงประทับขณะมีพระชนม์ชีพ และการดำเนินธุรกิจของสหกรณ์โคนมหนองโพในพระบรมราชูปถัมภ์</a:t>
            </a:r>
            <a:endParaRPr lang="en-TH" sz="36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855633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09F49-DA1A-BFAE-F7C4-67B9323BA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209" y="1017037"/>
            <a:ext cx="8238930" cy="5337110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>
                <a:latin typeface="TH SarabunPSK" panose="020B0500040200020003" pitchFamily="34" charset="-34"/>
                <a:cs typeface="TH SarabunPSK" panose="020B0500040200020003" pitchFamily="34" charset="-34"/>
              </a:rPr>
              <a:t>	จากนั้นได้มีโอกาสร่วมเป็นกรรมการตัดสินการประกวดการดำเนินธุรกิจตามปรัชญาของเศรษฐกิจพอเพียง เพื่อขอรับถ้วยพระราชทานที่จัดโดยมูลนิธิชัยพัฒนาเนื่องในวาระต่างๆ </a:t>
            </a:r>
            <a:r>
              <a:rPr lang="en-US" sz="320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3200">
                <a:latin typeface="TH SarabunPSK" panose="020B0500040200020003" pitchFamily="34" charset="-34"/>
                <a:cs typeface="TH SarabunPSK" panose="020B0500040200020003" pitchFamily="34" charset="-34"/>
              </a:rPr>
              <a:t> ครั้ง และได้สังเกตการดำเนินธุรกิจตามปรัชญาของเศรษฐกิจพอเพียง โดยจำแนกตามลำดับต่างๆ ระดับต้น คือ เข้าข่าย ได้แก่การดำเนินวิสาหกิจตามแบบของประเทศญี่ปุ่น คือทำธุรกิจด้วยความซื่อสัตย์ สุจริตต่อลูกค้า คู่ค้า ผู้จำหน่ายวัตถุดิบ และคนงานโดยเฉพาะอย่างยิ่งในกรณีของประเทศไทยวิสาหกิจที่ผ่านวิกฤตเศรษฐกิจในปี</a:t>
            </a:r>
            <a:r>
              <a:rPr lang="en-US" sz="3200">
                <a:latin typeface="TH SarabunPSK" panose="020B0500040200020003" pitchFamily="34" charset="-34"/>
                <a:cs typeface="TH SarabunPSK" panose="020B0500040200020003" pitchFamily="34" charset="-34"/>
              </a:rPr>
              <a:t> 2540 </a:t>
            </a:r>
            <a:r>
              <a:rPr lang="th-TH" sz="3200">
                <a:latin typeface="TH SarabunPSK" panose="020B0500040200020003" pitchFamily="34" charset="-34"/>
                <a:cs typeface="TH SarabunPSK" panose="020B0500040200020003" pitchFamily="34" charset="-34"/>
              </a:rPr>
              <a:t>มาได้ล้วนแต่ใช้ทุนภายในมาขยายกิจการไม่มีการกู้ยืมเงินจากภายนอกที่เกิดจากความโลภและเพิ่มความเสี่ยง ทั้งนี้โดยหวังกำไรในระยะยาวเป็นสำคัญ มีการแลกเปลี่ยนแบ่งปันความรู้ให้คู่แข่งในบางเรื่องที่สามารถร่วมมือกันได้เพื่อเพิ่ม ประสิทธิภาพร่วมกันในระยะยาว ไม่สร้างปัญหาทางสังคมและสิ่งแวดล้อม ทั้งในโรงงานอุตสาหกรรมและชุมชนรอบข้าง</a:t>
            </a:r>
            <a:endParaRPr lang="en-TH" sz="32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3EC242-E029-11AE-147A-6202650A1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2109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indent="447675"/>
            <a:r>
              <a:rPr lang="th-TH" sz="3600" b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การแก้ปัญหาอย่างมียุทธศาสตร์ ด้วยปรัชญาของเศรษฐกิจพอเพียง</a:t>
            </a:r>
            <a:endParaRPr lang="en-TH" sz="3600" b="1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604463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09F49-DA1A-BFAE-F7C4-67B9323BA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886408"/>
            <a:ext cx="8565501" cy="5608521"/>
          </a:xfrm>
        </p:spPr>
        <p:txBody>
          <a:bodyPr>
            <a:normAutofit fontScale="92500" lnSpcReduction="10000"/>
          </a:bodyPr>
          <a:lstStyle/>
          <a:p>
            <a:pPr marL="0" indent="0" algn="thaiDist">
              <a:buNone/>
            </a:pPr>
            <a:r>
              <a:rPr lang="th-TH">
                <a:latin typeface="TH SarabunPSK" panose="020B0500040200020003" pitchFamily="34" charset="-34"/>
                <a:cs typeface="TH SarabunPSK" panose="020B0500040200020003" pitchFamily="34" charset="-34"/>
              </a:rPr>
              <a:t>	ในระดับที่สูงขึ้นไปคือ เข้าใจ นั้นเป็นการเป็นองค์กรแห่งความสุขซึ่งส่วนใหญ่มีตลาดเฉพาะที่ลูกค้าเน้นคุณภาพสินค้า โดยส่งเสริมให้คนทำงานในองค์กรทั้งหมดทำงานด้วยความสุข ซึ่งจะทำให้คนงานทำงานด้วยความเต็มใจ และทุ่มเทให้ผลงานออกมาดี และมีคุณภาพ ลูกค้าถึงแม้จะซื้อสินค้าราคาแพง แต่ก็เป็นสินค้าคุณภาพดีและได้รับบริการหลังการขายที่ดี วิสาหกิจถึงแม้จะจัดสวัสดิการค่อนข้างดีแต่ก็ยังคงมีกำไรและบางครั้งอาจจะมีกำไรเพิ่มขึ้นด้วย</a:t>
            </a:r>
          </a:p>
          <a:p>
            <a:pPr marL="0" indent="0" algn="thaiDist">
              <a:buNone/>
            </a:pPr>
            <a:r>
              <a:rPr lang="th-TH">
                <a:latin typeface="TH SarabunPSK" panose="020B0500040200020003" pitchFamily="34" charset="-34"/>
                <a:cs typeface="TH SarabunPSK" panose="020B0500040200020003" pitchFamily="34" charset="-34"/>
              </a:rPr>
              <a:t>	ส่วนระดับสูงสุดคือ เข้าถึง ซึ่งมีความหมายใกล้เคียงกับวิสาหกิจเพื่อสังคม </a:t>
            </a:r>
            <a:r>
              <a:rPr lang="en-US">
                <a:latin typeface="TH SarabunPSK" panose="020B0500040200020003" pitchFamily="34" charset="-34"/>
                <a:cs typeface="TH SarabunPSK" panose="020B0500040200020003" pitchFamily="34" charset="-34"/>
              </a:rPr>
              <a:t>(Social Enterprise) </a:t>
            </a:r>
            <a:r>
              <a:rPr lang="th-TH">
                <a:latin typeface="TH SarabunPSK" panose="020B0500040200020003" pitchFamily="34" charset="-34"/>
                <a:cs typeface="TH SarabunPSK" panose="020B0500040200020003" pitchFamily="34" charset="-34"/>
              </a:rPr>
              <a:t>ในต่างประเทศ ซึ่งมีเอกชนไม่มากรายดำเนินการถึงระดับนี้ รวมทั้งอดีต โดยโครงการในพระราชดำริ เช่น ดอยคำ ลู่ปั่น เป็นต้น</a:t>
            </a:r>
          </a:p>
          <a:p>
            <a:pPr marL="0" indent="0" algn="thaiDist">
              <a:buNone/>
            </a:pPr>
            <a:r>
              <a:rPr lang="th-TH">
                <a:latin typeface="TH SarabunPSK" panose="020B0500040200020003" pitchFamily="34" charset="-34"/>
                <a:cs typeface="TH SarabunPSK" panose="020B0500040200020003" pitchFamily="34" charset="-34"/>
              </a:rPr>
              <a:t>	การจำแนกระดับความเป็นเศรษฐกิจพอเพียงของวิสาหกิจเช่นนี้เพื่อแสดงให้เห็นถึงระดับความแตกต่างในการประยุกต์ปรัชญาของเศรษฐกิจพอเพียง การประยุกต์เช่นนี้เพื่อส่งเสริมให้วิสาหกิจแทนที่จะมุ้งกำไรเป็นหลักแต่เพียงอย่างเดียวกลับหันมามองประโยชน์ของสังคมและส่วนรวมด้วย ทั้งนี้ด้วยพื้นฐานความคิดที่ว่า เมื่อธุรกิจส่วนใหญ่ดำเนินธุรกิจตามปรัชญาของเศรษฐกิจพอเพียงแล้ว ย่อมไม่ประสงค์จะเป็นส่วนหนึ่งหรือให้การสนับสนุนธุรกิจการเมือง</a:t>
            </a:r>
          </a:p>
          <a:p>
            <a:pPr marL="0" indent="0" algn="thaiDist">
              <a:buNone/>
            </a:pPr>
            <a:r>
              <a:rPr lang="th-TH">
                <a:latin typeface="TH SarabunPSK" panose="020B0500040200020003" pitchFamily="34" charset="-34"/>
                <a:cs typeface="TH SarabunPSK" panose="020B0500040200020003" pitchFamily="34" charset="-34"/>
              </a:rPr>
              <a:t>	ผลงานในลักษณะดังกล่าว ได้มีการศึกษาต่อเนื่องโดย รศ.ดร.สุขสรรค์ กันตะบุตร และคณาจารย์จากวิทยาลัยการจัดการมหาวิทยาลัยมหิดล ซึ่งถ้ามีนักวิจัยท่านใดจะศึกษาเพื่อต่อยอดงานวิจัยนี้ สามารถเข้าไปศึกษาจากสถาบันดังกล่าวได้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80F92E7-D744-EBF1-A438-EC6625A2E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1845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indent="447675"/>
            <a:r>
              <a:rPr lang="th-TH" sz="3600" b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การแก้ปัญหาอย่างมียุทธศาสตร์ ด้วยปรัชญาของเศรษฐกิจพอเพียง</a:t>
            </a:r>
            <a:endParaRPr lang="en-TH" sz="3600" b="1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634383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09F49-DA1A-BFAE-F7C4-67B9323BA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53" y="951723"/>
            <a:ext cx="8283388" cy="5543206"/>
          </a:xfrm>
        </p:spPr>
        <p:txBody>
          <a:bodyPr>
            <a:normAutofit fontScale="92500" lnSpcReduction="10000"/>
          </a:bodyPr>
          <a:lstStyle/>
          <a:p>
            <a:pPr marL="0" indent="0" algn="thaiDist">
              <a:buNone/>
            </a:pPr>
            <a:r>
              <a:rPr lang="th-TH" sz="3200">
                <a:latin typeface="TH SarabunPSK" panose="020B0500040200020003" pitchFamily="34" charset="-34"/>
                <a:cs typeface="TH SarabunPSK" panose="020B0500040200020003" pitchFamily="34" charset="-34"/>
              </a:rPr>
              <a:t>	ในส่วนของภาคราชการนอกจากราชการส่วนกลางและส่วนภูมิภาคที่สยบยอมตลอดจนมีผลประโยชน์ร่วมกับธุรกิจการเมืองแล้ว พรรคการเมืองได้พยายามครอบงำการเมืองท้องถิ่นให้ทำหน้าที่เป็นหัวคะแนน เมื่อมีการเลือกตั้งในระดับประเทศเกิดขึ้น ทั้งนี้การเมืองท้องถิ่นก็เป็นเป้าหมายที่จะยึดครองครอบงำของธุรกิจการเมืองเพราะที่เหลือไม่มีอะไรที่เป็นอุปสรรคอีกแล้ว ดังนั้นแทนที่รัฐบาลที่มาจากหรือไม่ได้รับการสนับสนุนจากธุรกิจการเมืองจะคิดกระจายอำนาจกลับเป็นการรวบรวมอำนาจเข้าส่วนกลางและได้สร้างนวัตกรรมใหม่ทางการเมือง โดยจัดให้มีงบกลางเป็นจำนวนมาก เพื่อความคล่องตัวในการบริหาร (พร้อมกับเพิ่มอำนาจทางการเมืองและผลประโยชน์) ให้ตนเองและพรรคพวก</a:t>
            </a:r>
          </a:p>
          <a:p>
            <a:pPr marL="0" indent="0" algn="thaiDist">
              <a:buNone/>
            </a:pPr>
            <a:r>
              <a:rPr lang="th-TH" sz="3200">
                <a:latin typeface="TH SarabunPSK" panose="020B0500040200020003" pitchFamily="34" charset="-34"/>
                <a:cs typeface="TH SarabunPSK" panose="020B0500040200020003" pitchFamily="34" charset="-34"/>
              </a:rPr>
              <a:t>	ลักษณะดังกล่าวได้มีส่วนสำคัญทำให้ปัญหาการทุจริตและประพฤติมิชอบ (ทั้งในเชิงนโยบายในหมู่นักการเมืองและอย่างเปิดเผยและในรูปแบบของส่วย โดยข้าราชการที่มีอำนาจทุกระดับ) ปัญหาความยากจนและความเหลื่อมล้ำยังมีแนวโน้มความรุนแรงเพิ่มขึ้น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988F0C0-878E-F193-1C75-E2C319FCA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1845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indent="447675"/>
            <a:r>
              <a:rPr lang="th-TH" sz="3600" b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การแก้ปัญหาอย่างมียุทธศาสตร์ ด้วยปรัชญาของเศรษฐกิจพอเพียง</a:t>
            </a:r>
            <a:endParaRPr lang="en-TH" sz="3600" b="1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166396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850969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indent="541338"/>
            <a:r>
              <a:rPr lang="th-TH" altLang="ko-KR">
                <a:latin typeface="TH SarabunPSK" panose="020B0500040200020003" pitchFamily="34" charset="-34"/>
                <a:cs typeface="TH SarabunPSK" panose="020B0500040200020003" pitchFamily="34" charset="-34"/>
              </a:rPr>
              <a:t>แสงสว่างที่ปลายอุโมงค์</a:t>
            </a:r>
            <a:endParaRPr lang="ko-KR" alt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425461A-47C3-90C0-9316-D0B3317D2A12}"/>
              </a:ext>
            </a:extLst>
          </p:cNvPr>
          <p:cNvSpPr txBox="1">
            <a:spLocks/>
          </p:cNvSpPr>
          <p:nvPr/>
        </p:nvSpPr>
        <p:spPr>
          <a:xfrm>
            <a:off x="611560" y="1196752"/>
            <a:ext cx="7704856" cy="50405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357188" algn="thaiDist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นับเป็นความโชคดีของประเทศไทยที่การเมืองท้องถิ่นตั้งแต่ระดับองค์การบริหารส่วนตำบล (อบต.) เทศบาลตำบล (ทต.) เทศบาลเมือง (ทม.) เทศบาลนคร (ทน.) และองค์การบริหารส่วนจังหวัด (อบจ.) นักการเมืองท้องถิ่นเหล่านี้ส่วนใหญ่เป็นผู้ที่อาศัยอยู่ในท้องถิ่น มีจำนวนมากที่ซาบซึ้งและศรัทธาในความวิริยะอุตสาหะขององค์พระบาทสมเด็จพระเจ้าอยู่หัวรัชกาลที่ 9 ที่ได้ทรงพยายามแก้ปัญหาความยากจนให้แก่ประชาชนในท้องถิ่นทุรกันดารด้วยปรัชญาของเศรษฐกิจพอเพียง และต้องการพัฒนาบ้านเกิดของตนเองด้วยการนำปรัชญาของเศรษฐกิจพอเพียงมาประยุกต์ใช้ในพื้นที่ของตน</a:t>
            </a:r>
            <a:endParaRPr kumimoji="0" lang="ko-KR" altLang="en-US" sz="3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맑은 고딕" panose="020B0503020000020004" pitchFamily="34" charset="-127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871985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1425461A-47C3-90C0-9316-D0B3317D2A12}"/>
              </a:ext>
            </a:extLst>
          </p:cNvPr>
          <p:cNvSpPr txBox="1">
            <a:spLocks/>
          </p:cNvSpPr>
          <p:nvPr/>
        </p:nvSpPr>
        <p:spPr>
          <a:xfrm>
            <a:off x="611560" y="1196752"/>
            <a:ext cx="7704856" cy="50405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357188" algn="thaiDist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อภิชัย พัน</a:t>
            </a:r>
            <a:r>
              <a:rPr kumimoji="0" lang="th-TH" altLang="ko-KR" sz="3200" b="1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ธเ</a:t>
            </a:r>
            <a:r>
              <a:rPr kumimoji="0" lang="th-TH" altLang="ko-KR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สน และคณะ ได้ศึกษาและขับเคลื่อนปรัชญาของเศรษฐกิจพอเพียงมาตั้งแต่ พ.ศ. 2544 ได้เฝ้าศึกษาพฤติกรรมขององค์กรปกครองส่วนท้องถิ่น (อปท.) รวมทั้งมูลนิธิชัยพัฒนา โดยท่าน ดร.สุเมธ ตันติเวชกุล เองก็เคยจัดให้มีการประกวด อปท. ที่บริหารงานตามปรัชญาของเศรษฐกิจพอเพียง ก็ตระหนักว่ามี อปท. ในสัดส่วนสำคัญเลื่อมใสและศรัทธาที่จะประยุกต์ปรัชญาของเศรษฐกิจพอเพียงเข้ากับการบริหารเพื่อการพัฒนาท้องถิ่นของตนเอง</a:t>
            </a:r>
            <a:endParaRPr kumimoji="0" lang="ko-KR" altLang="en-US" sz="3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맑은 고딕" panose="020B0503020000020004" pitchFamily="34" charset="-127"/>
              <a:cs typeface="TH SarabunPSK" panose="020B0500040200020003" pitchFamily="34" charset="-34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0D11188B-C291-58A4-ABAE-3CEEA7639275}"/>
              </a:ext>
            </a:extLst>
          </p:cNvPr>
          <p:cNvSpPr txBox="1">
            <a:spLocks/>
          </p:cNvSpPr>
          <p:nvPr/>
        </p:nvSpPr>
        <p:spPr>
          <a:xfrm>
            <a:off x="0" y="16778"/>
            <a:ext cx="9144000" cy="8509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indent="541338"/>
            <a:r>
              <a:rPr lang="th-TH" altLang="ko-KR">
                <a:latin typeface="TH SarabunPSK" panose="020B0500040200020003" pitchFamily="34" charset="-34"/>
                <a:cs typeface="TH SarabunPSK" panose="020B0500040200020003" pitchFamily="34" charset="-34"/>
              </a:rPr>
              <a:t>แสงสว่างที่ปลายอุโมงค์</a:t>
            </a:r>
            <a:endParaRPr lang="ko-KR" alt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51904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1425461A-47C3-90C0-9316-D0B3317D2A12}"/>
              </a:ext>
            </a:extLst>
          </p:cNvPr>
          <p:cNvSpPr txBox="1">
            <a:spLocks/>
          </p:cNvSpPr>
          <p:nvPr/>
        </p:nvSpPr>
        <p:spPr>
          <a:xfrm>
            <a:off x="611560" y="1196752"/>
            <a:ext cx="7704856" cy="50405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357188" algn="thaiDist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เมื่อได้รับโอกาสในปี พ.ศ. 2560 จากสำนักงานกองทุนสนับสนุนการวิจัย (สกว.) ในขณะนั้น หรือสำนักงานคณะกรรมการส่งเสริมวิทยาศาสตร์ วิจัยและนวัตกรรม (สกสว.) ในขณะนี้ ตามมาด้วยการสนับสนุนอย่างต่อเนื่องของสำนักงานการวิจัยแห่งชาติ (วช.) จนถึงปัจจุบัน จึงได้ทำการวิจัยเพื่อขับเคลื่อนปรัชญาของเศรษฐกิจพอเพียงกับองค์กรปกครองส่วนท้องถิ่นจนถึงปี พ.ศ. 2565 ได้จำนวน อปท. ทั้งสิ้น 302 แห่งทั่วประเทศไทย ประกอบด้วย อปท. ทุกระดับตั้งแต่ อบต. ทต. ทม. ทน. และ อบจ. กระจายอยู่ทุกภาคทั่วประเทศไทย โดยหวังจะให้เป็นแหล่งเรียนรู้เพื่อขยายผลต่อไป</a:t>
            </a:r>
            <a:endParaRPr kumimoji="0" lang="ko-KR" altLang="en-US" sz="3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맑은 고딕" panose="020B0503020000020004" pitchFamily="34" charset="-127"/>
              <a:cs typeface="TH SarabunPSK" panose="020B0500040200020003" pitchFamily="34" charset="-34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FF5347A-F781-07AA-7FF8-399FA20A7BD7}"/>
              </a:ext>
            </a:extLst>
          </p:cNvPr>
          <p:cNvSpPr txBox="1">
            <a:spLocks/>
          </p:cNvSpPr>
          <p:nvPr/>
        </p:nvSpPr>
        <p:spPr>
          <a:xfrm>
            <a:off x="0" y="16778"/>
            <a:ext cx="9144000" cy="8509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indent="541338"/>
            <a:r>
              <a:rPr lang="th-TH" altLang="ko-KR">
                <a:latin typeface="TH SarabunPSK" panose="020B0500040200020003" pitchFamily="34" charset="-34"/>
                <a:cs typeface="TH SarabunPSK" panose="020B0500040200020003" pitchFamily="34" charset="-34"/>
              </a:rPr>
              <a:t>แสงสว่างที่ปลายอุโมงค์</a:t>
            </a:r>
            <a:endParaRPr lang="ko-KR" alt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99003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43F13-6263-3140-A945-DE1A02F87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0" y="1250463"/>
            <a:ext cx="7731579" cy="4926500"/>
          </a:xfrm>
        </p:spPr>
        <p:txBody>
          <a:bodyPr>
            <a:normAutofit lnSpcReduction="10000"/>
          </a:bodyPr>
          <a:lstStyle/>
          <a:p>
            <a:pPr marL="0" indent="0" algn="thaiDist">
              <a:buNone/>
            </a:pPr>
            <a:r>
              <a:rPr lang="th-TH" sz="3200"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ปัญหาที่เกิดขึ้นจากวิธีวิทยาเช่นนี้ มีหลายประการมาก</a:t>
            </a:r>
          </a:p>
          <a:p>
            <a:pPr marL="0" indent="0" algn="thaiDist">
              <a:buNone/>
            </a:pPr>
            <a:r>
              <a:rPr lang="th-TH" sz="320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3200">
                <a:latin typeface="TH SarabunPSK" panose="020B0500040200020003" pitchFamily="34" charset="-34"/>
                <a:cs typeface="TH SarabunPSK" panose="020B0500040200020003" pitchFamily="34" charset="-34"/>
              </a:rPr>
              <a:t> คือมักไม่มีการเปรียบเทียบเรื่องที่ศึกษาว่า มีระดับความเป็นเศรษฐกิจพอเพียงมากน้อยกว่ากันหรือไม่ เพราะไม่มีการศึกษาในลักษณะเปรียบเทียบเป็นการถามว่า เรื่องที่กำลังศึกษานั้น (เพียงเรื่องเดียว) มีความสอดคล้องกับปรัชญาของเศรษฐกิจพอเพียงหรือไม่ จึงไม่มีมาตรฐานกลางที่จะตรวจสอบเพื่อเปรียบเทียบความเป็นเศรษฐกิจพอเพียงของทุกเรื่องที่มีลักษณะคล้ายกันได้ ซึ่งในความเป็นจริง ควรจะมีระดับความเป็นเศรษฐกิจพอเพียงต่างกันได้ ประเด็นนี้เป็นประเด็นสำคัญมาก เพราะถ้าไม่รู้ความแตกต่างก็จะไม่สามารถวัดเพื่อยกระดับความเป็นเศรษฐกิจพอเพียงของเรื่องที่ศึกษานั้นให้สูงขึ้นไปอีก ทั้งไม่ทราบว่าจะยกระดับในเรื่องไหนอย่างไรบ้าง</a:t>
            </a:r>
            <a:endParaRPr lang="en-TH" sz="32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B2F2222-7371-67E0-98A4-24FB96247947}"/>
              </a:ext>
            </a:extLst>
          </p:cNvPr>
          <p:cNvSpPr txBox="1">
            <a:spLocks/>
          </p:cNvSpPr>
          <p:nvPr/>
        </p:nvSpPr>
        <p:spPr>
          <a:xfrm>
            <a:off x="628650" y="85195"/>
            <a:ext cx="7886700" cy="1075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>
                <a:latin typeface="TH SarabunPSK" panose="020B0500040200020003" pitchFamily="34" charset="-34"/>
                <a:cs typeface="TH SarabunPSK" panose="020B0500040200020003" pitchFamily="34" charset="-34"/>
              </a:rPr>
              <a:t>ภาพจำ</a:t>
            </a:r>
            <a:endParaRPr lang="en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776795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1425461A-47C3-90C0-9316-D0B3317D2A12}"/>
              </a:ext>
            </a:extLst>
          </p:cNvPr>
          <p:cNvSpPr txBox="1">
            <a:spLocks/>
          </p:cNvSpPr>
          <p:nvPr/>
        </p:nvSpPr>
        <p:spPr>
          <a:xfrm>
            <a:off x="611560" y="1196752"/>
            <a:ext cx="7704856" cy="50405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357188" algn="thaiDist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โดยมีการจำแนกระดับความเป็นเศรษฐกิจพอเพียง 4 ระดับ คือ</a:t>
            </a:r>
          </a:p>
          <a:p>
            <a:pPr marL="1524000" marR="0" lvl="0" indent="-514350" algn="thaiDist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h-TH" altLang="ko-KR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ไม่เข้าข่าย</a:t>
            </a:r>
          </a:p>
          <a:p>
            <a:pPr marL="1524000" marR="0" lvl="0" indent="-514350" algn="thaiDist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h-TH" altLang="ko-KR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เข้าข่าย</a:t>
            </a:r>
          </a:p>
          <a:p>
            <a:pPr marL="1524000" marR="0" lvl="0" indent="-514350" algn="thaiDist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h-TH" altLang="ko-KR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เข้าใจ</a:t>
            </a:r>
          </a:p>
          <a:p>
            <a:pPr marL="1524000" marR="0" lvl="0" indent="-514350" algn="thaiDist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h-TH" altLang="ko-KR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เข้าถึง</a:t>
            </a:r>
          </a:p>
          <a:p>
            <a:pPr marL="0" marR="0" lvl="0" indent="357188" algn="thaiDist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มีการประเมินเพื่อจำแนกระดับต่างๆ ของความเป็นเศรษฐกิจพอเพียง ในระดับเข้าถึง ถือได้ว่าเป็นการบริหารงานตามปรัชญาของเศรษฐกิจพอเพียงค่อนข้างจะสมบูรณ์ สามารถเป็นตัวอย่างให้ อปท. อื่นๆ มาศึกษาได้ ถ้ายังอยู่ต่ำกว่านั้นก็จะต้องยกระดับต่อไป</a:t>
            </a:r>
            <a:endParaRPr kumimoji="0" lang="ko-KR" altLang="en-US" sz="3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맑은 고딕" panose="020B0503020000020004" pitchFamily="34" charset="-127"/>
              <a:cs typeface="TH SarabunPSK" panose="020B0500040200020003" pitchFamily="34" charset="-34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76BC390-2E2E-EADC-8D87-9393B53FB507}"/>
              </a:ext>
            </a:extLst>
          </p:cNvPr>
          <p:cNvSpPr txBox="1">
            <a:spLocks/>
          </p:cNvSpPr>
          <p:nvPr/>
        </p:nvSpPr>
        <p:spPr>
          <a:xfrm>
            <a:off x="0" y="16778"/>
            <a:ext cx="9144000" cy="8509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indent="541338"/>
            <a:r>
              <a:rPr lang="th-TH" altLang="ko-KR">
                <a:latin typeface="TH SarabunPSK" panose="020B0500040200020003" pitchFamily="34" charset="-34"/>
                <a:cs typeface="TH SarabunPSK" panose="020B0500040200020003" pitchFamily="34" charset="-34"/>
              </a:rPr>
              <a:t>แสงสว่างที่ปลายอุโมงค์</a:t>
            </a:r>
            <a:endParaRPr lang="ko-KR" alt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798295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768737"/>
          </a:xfr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bg1"/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 indent="354013"/>
            <a:r>
              <a:rPr lang="th-TH" altLang="ko-KR" sz="360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ความหมายของการจำแนกระดับและเป้าหมาย</a:t>
            </a:r>
            <a:endParaRPr lang="ko-KR" altLang="en-US" sz="36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345812-F30F-116F-04B7-28C939145744}"/>
              </a:ext>
            </a:extLst>
          </p:cNvPr>
          <p:cNvSpPr txBox="1">
            <a:spLocks/>
          </p:cNvSpPr>
          <p:nvPr/>
        </p:nvSpPr>
        <p:spPr bwMode="auto">
          <a:xfrm>
            <a:off x="1922463" y="4065290"/>
            <a:ext cx="142557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ngsana New" panose="02020603050405020304" pitchFamily="18" charset="-34"/>
              </a:rPr>
              <a:t>องค์กรแห่งความยั่งยืน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DCBE06-2E4C-825B-5C84-60CF5D1E1599}"/>
              </a:ext>
            </a:extLst>
          </p:cNvPr>
          <p:cNvSpPr/>
          <p:nvPr/>
        </p:nvSpPr>
        <p:spPr>
          <a:xfrm>
            <a:off x="6602413" y="1326852"/>
            <a:ext cx="2362200" cy="2497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Angsana New" panose="02020603050405020304" pitchFamily="18" charset="-34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Angsana New" panose="02020603050405020304" pitchFamily="18" charset="-34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Angsana New" panose="02020603050405020304" pitchFamily="18" charset="-34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Angsana New" panose="02020603050405020304" pitchFamily="18" charset="-34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Angsana New" panose="02020603050405020304" pitchFamily="18" charset="-34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Angsana New" panose="02020603050405020304" pitchFamily="18" charset="-34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Angsana New" panose="02020603050405020304" pitchFamily="18" charset="-34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Angsana New" panose="02020603050405020304" pitchFamily="18" charset="-34"/>
              </a:rPr>
              <a:t>   เข้าถึง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829853-2C40-604F-7848-CD50B2A00987}"/>
              </a:ext>
            </a:extLst>
          </p:cNvPr>
          <p:cNvSpPr/>
          <p:nvPr/>
        </p:nvSpPr>
        <p:spPr>
          <a:xfrm>
            <a:off x="4051300" y="1430040"/>
            <a:ext cx="1889125" cy="18097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Angsana New" panose="02020603050405020304" pitchFamily="18" charset="-34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Angsana New" panose="02020603050405020304" pitchFamily="18" charset="-34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Angsana New" panose="02020603050405020304" pitchFamily="18" charset="-34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Angsana New" panose="02020603050405020304" pitchFamily="18" charset="-34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Angsana New" panose="02020603050405020304" pitchFamily="18" charset="-34"/>
              </a:rPr>
              <a:t>เข้าใจ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6D983F-24FC-BBC6-0ED8-25F1088FC70D}"/>
              </a:ext>
            </a:extLst>
          </p:cNvPr>
          <p:cNvSpPr/>
          <p:nvPr/>
        </p:nvSpPr>
        <p:spPr>
          <a:xfrm>
            <a:off x="1955800" y="1520527"/>
            <a:ext cx="1358900" cy="10747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Angsana New" panose="02020603050405020304" pitchFamily="18" charset="-34"/>
              </a:rPr>
              <a:t>เข้าข่าย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F1B200-49E1-2980-8510-C7496D37E16F}"/>
              </a:ext>
            </a:extLst>
          </p:cNvPr>
          <p:cNvSpPr/>
          <p:nvPr/>
        </p:nvSpPr>
        <p:spPr>
          <a:xfrm>
            <a:off x="4387850" y="1520527"/>
            <a:ext cx="1357313" cy="10747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Angsana New" panose="02020603050405020304" pitchFamily="18" charset="-34"/>
              </a:rPr>
              <a:t>เข้าข่าย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421B26-E1F2-83B8-D98A-02B4349D6A57}"/>
              </a:ext>
            </a:extLst>
          </p:cNvPr>
          <p:cNvSpPr/>
          <p:nvPr/>
        </p:nvSpPr>
        <p:spPr>
          <a:xfrm>
            <a:off x="6889750" y="1430040"/>
            <a:ext cx="1890713" cy="18097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Angsana New" panose="02020603050405020304" pitchFamily="18" charset="-34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Angsana New" panose="02020603050405020304" pitchFamily="18" charset="-34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Angsana New" panose="02020603050405020304" pitchFamily="18" charset="-34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Angsana New" panose="02020603050405020304" pitchFamily="18" charset="-34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Angsana New" panose="02020603050405020304" pitchFamily="18" charset="-34"/>
              </a:rPr>
              <a:t>เข้าใจ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129FF3-114C-EEC1-411C-B90146CFC854}"/>
              </a:ext>
            </a:extLst>
          </p:cNvPr>
          <p:cNvSpPr/>
          <p:nvPr/>
        </p:nvSpPr>
        <p:spPr>
          <a:xfrm>
            <a:off x="7250113" y="1520527"/>
            <a:ext cx="1358900" cy="10747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Angsana New" panose="02020603050405020304" pitchFamily="18" charset="-34"/>
              </a:rPr>
              <a:t>เข้าข่าย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D7C9A24-8147-DBA8-FE71-83BE6DFA3584}"/>
              </a:ext>
            </a:extLst>
          </p:cNvPr>
          <p:cNvSpPr txBox="1">
            <a:spLocks/>
          </p:cNvSpPr>
          <p:nvPr/>
        </p:nvSpPr>
        <p:spPr bwMode="auto">
          <a:xfrm>
            <a:off x="7061200" y="4065290"/>
            <a:ext cx="142716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ngsana New" panose="02020603050405020304" pitchFamily="18" charset="-34"/>
              </a:rPr>
              <a:t>องค์กรแห่งประโยชน์สุข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7D4D3EE-8D20-36D6-2020-9ED1FCAEDBD2}"/>
              </a:ext>
            </a:extLst>
          </p:cNvPr>
          <p:cNvSpPr txBox="1">
            <a:spLocks/>
          </p:cNvSpPr>
          <p:nvPr/>
        </p:nvSpPr>
        <p:spPr bwMode="auto">
          <a:xfrm>
            <a:off x="4352925" y="4065290"/>
            <a:ext cx="142716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ngsana New" panose="02020603050405020304" pitchFamily="18" charset="-34"/>
              </a:rPr>
              <a:t>องค์กรแห่งความสุข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187D37-C7EA-5616-D3FE-B0AFFB2FE16C}"/>
              </a:ext>
            </a:extLst>
          </p:cNvPr>
          <p:cNvSpPr/>
          <p:nvPr/>
        </p:nvSpPr>
        <p:spPr>
          <a:xfrm>
            <a:off x="1973263" y="5076527"/>
            <a:ext cx="1358900" cy="3397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Angsana New" panose="02020603050405020304" pitchFamily="18" charset="-34"/>
              </a:rPr>
              <a:t>ผลผลิต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AAC03B-A141-6A03-2E3D-65CC93D30797}"/>
              </a:ext>
            </a:extLst>
          </p:cNvPr>
          <p:cNvSpPr/>
          <p:nvPr/>
        </p:nvSpPr>
        <p:spPr>
          <a:xfrm>
            <a:off x="7096125" y="5060652"/>
            <a:ext cx="1357313" cy="3397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Angsana New" panose="02020603050405020304" pitchFamily="18" charset="-34"/>
              </a:rPr>
              <a:t>ผลในที่สุด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6394D-6B08-9B8F-942C-C7F58ACF53E4}"/>
              </a:ext>
            </a:extLst>
          </p:cNvPr>
          <p:cNvSpPr/>
          <p:nvPr/>
        </p:nvSpPr>
        <p:spPr>
          <a:xfrm>
            <a:off x="4316413" y="5078115"/>
            <a:ext cx="1358900" cy="3413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Angsana New" panose="02020603050405020304" pitchFamily="18" charset="-34"/>
              </a:rPr>
              <a:t>ผลลัพธ์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00F9BF5-F2A3-21A0-7173-DED892AEDBCF}"/>
              </a:ext>
            </a:extLst>
          </p:cNvPr>
          <p:cNvSpPr txBox="1">
            <a:spLocks/>
          </p:cNvSpPr>
          <p:nvPr/>
        </p:nvSpPr>
        <p:spPr bwMode="auto">
          <a:xfrm>
            <a:off x="1939925" y="5697240"/>
            <a:ext cx="14255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ngsana New" panose="02020603050405020304" pitchFamily="18" charset="-34"/>
              </a:rPr>
              <a:t>องค์กรแห่งความยั่งยืน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DFDD57C-6109-5EE5-C952-43CD5A110205}"/>
              </a:ext>
            </a:extLst>
          </p:cNvPr>
          <p:cNvSpPr txBox="1">
            <a:spLocks/>
          </p:cNvSpPr>
          <p:nvPr/>
        </p:nvSpPr>
        <p:spPr bwMode="auto">
          <a:xfrm>
            <a:off x="4352925" y="5697240"/>
            <a:ext cx="1427163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ngsana New" panose="02020603050405020304" pitchFamily="18" charset="-34"/>
              </a:rPr>
              <a:t>องค์กรที่มีประสิทธิภาพ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6985421-6C99-FB96-D178-B7A7E3DEBE94}"/>
              </a:ext>
            </a:extLst>
          </p:cNvPr>
          <p:cNvSpPr txBox="1">
            <a:spLocks/>
          </p:cNvSpPr>
          <p:nvPr/>
        </p:nvSpPr>
        <p:spPr bwMode="auto">
          <a:xfrm>
            <a:off x="7061200" y="5697240"/>
            <a:ext cx="14255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ngsana New" panose="02020603050405020304" pitchFamily="18" charset="-34"/>
              </a:rPr>
              <a:t>องค์กรที่มีประสิทธิผล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8D4489-CDBC-829F-7C05-D0D196187878}"/>
              </a:ext>
            </a:extLst>
          </p:cNvPr>
          <p:cNvSpPr/>
          <p:nvPr/>
        </p:nvSpPr>
        <p:spPr>
          <a:xfrm>
            <a:off x="184150" y="5743277"/>
            <a:ext cx="1357313" cy="808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Angsana New" panose="02020603050405020304" pitchFamily="18" charset="-34"/>
              </a:rPr>
              <a:t>ความหมายแบบตะวันตก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20" name="Right Arrow 43">
            <a:extLst>
              <a:ext uri="{FF2B5EF4-FFF2-40B4-BE49-F238E27FC236}">
                <a16:creationId xmlns:a16="http://schemas.microsoft.com/office/drawing/2014/main" id="{5C314DED-9F62-0BF6-83F9-EA56BF0CC203}"/>
              </a:ext>
            </a:extLst>
          </p:cNvPr>
          <p:cNvSpPr/>
          <p:nvPr/>
        </p:nvSpPr>
        <p:spPr>
          <a:xfrm>
            <a:off x="1720850" y="6070302"/>
            <a:ext cx="250825" cy="1539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21" name="Right Arrow 44">
            <a:extLst>
              <a:ext uri="{FF2B5EF4-FFF2-40B4-BE49-F238E27FC236}">
                <a16:creationId xmlns:a16="http://schemas.microsoft.com/office/drawing/2014/main" id="{02C5EB30-7482-9ADA-F1E2-ED5E5C3575CF}"/>
              </a:ext>
            </a:extLst>
          </p:cNvPr>
          <p:cNvSpPr/>
          <p:nvPr/>
        </p:nvSpPr>
        <p:spPr>
          <a:xfrm>
            <a:off x="3779838" y="6070302"/>
            <a:ext cx="252412" cy="1539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22" name="Right Arrow 45">
            <a:extLst>
              <a:ext uri="{FF2B5EF4-FFF2-40B4-BE49-F238E27FC236}">
                <a16:creationId xmlns:a16="http://schemas.microsoft.com/office/drawing/2014/main" id="{4AFFABA7-AB54-57C6-7890-B7A0B9A34A39}"/>
              </a:ext>
            </a:extLst>
          </p:cNvPr>
          <p:cNvSpPr/>
          <p:nvPr/>
        </p:nvSpPr>
        <p:spPr>
          <a:xfrm>
            <a:off x="6408738" y="6070302"/>
            <a:ext cx="252412" cy="1539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7209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DADDBA4E-5912-97F3-BBAE-3773AEA98C62}"/>
              </a:ext>
            </a:extLst>
          </p:cNvPr>
          <p:cNvSpPr txBox="1">
            <a:spLocks/>
          </p:cNvSpPr>
          <p:nvPr/>
        </p:nvSpPr>
        <p:spPr>
          <a:xfrm>
            <a:off x="4932040" y="2502197"/>
            <a:ext cx="3672408" cy="65104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กรอบตัวชี้วัด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องค์กรแห่งความยั่งยืน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5487462-F16A-DF4F-CC24-2A09F7927981}"/>
              </a:ext>
            </a:extLst>
          </p:cNvPr>
          <p:cNvGrpSpPr/>
          <p:nvPr/>
        </p:nvGrpSpPr>
        <p:grpSpPr>
          <a:xfrm>
            <a:off x="798946" y="1412776"/>
            <a:ext cx="2178842" cy="2178842"/>
            <a:chOff x="6732240" y="4249158"/>
            <a:chExt cx="2178842" cy="217884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28A6A53-7CEE-5809-C82F-61460A405EC9}"/>
                </a:ext>
              </a:extLst>
            </p:cNvPr>
            <p:cNvGrpSpPr/>
            <p:nvPr/>
          </p:nvGrpSpPr>
          <p:grpSpPr>
            <a:xfrm>
              <a:off x="6732240" y="4249158"/>
              <a:ext cx="2178842" cy="2178842"/>
              <a:chOff x="1573984" y="692696"/>
              <a:chExt cx="2160240" cy="2160240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8A4C97BA-0925-9A89-76C7-1E6E67B55058}"/>
                  </a:ext>
                </a:extLst>
              </p:cNvPr>
              <p:cNvSpPr/>
              <p:nvPr/>
            </p:nvSpPr>
            <p:spPr>
              <a:xfrm>
                <a:off x="1573984" y="692696"/>
                <a:ext cx="2160240" cy="216024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E31AFC8C-E078-ECA3-CDF6-E10B644C739E}"/>
                  </a:ext>
                </a:extLst>
              </p:cNvPr>
              <p:cNvSpPr/>
              <p:nvPr/>
            </p:nvSpPr>
            <p:spPr>
              <a:xfrm>
                <a:off x="1628104" y="746816"/>
                <a:ext cx="2052000" cy="2052000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sp>
          <p:nvSpPr>
            <p:cNvPr id="25" name="Title 3">
              <a:extLst>
                <a:ext uri="{FF2B5EF4-FFF2-40B4-BE49-F238E27FC236}">
                  <a16:creationId xmlns:a16="http://schemas.microsoft.com/office/drawing/2014/main" id="{4960CD48-B056-C1BE-9369-D79234DBAE1D}"/>
                </a:ext>
              </a:extLst>
            </p:cNvPr>
            <p:cNvSpPr txBox="1">
              <a:spLocks/>
            </p:cNvSpPr>
            <p:nvPr/>
          </p:nvSpPr>
          <p:spPr>
            <a:xfrm>
              <a:off x="6786826" y="4681206"/>
              <a:ext cx="2069142" cy="1373696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1" hangingPunct="1">
                <a:spcBef>
                  <a:spcPct val="0"/>
                </a:spcBef>
                <a:buNone/>
                <a:defRPr sz="40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altLang="ko-KR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ea typeface="맑은 고딕" panose="020B0503020000020004" pitchFamily="34" charset="-127"/>
                  <a:cs typeface="TH SarabunPSK" panose="020B0500040200020003" pitchFamily="34" charset="-34"/>
                </a:rPr>
                <a:t>เข้าข่าย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altLang="ko-KR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ea typeface="맑은 고딕" panose="020B0503020000020004" pitchFamily="34" charset="-127"/>
                  <a:cs typeface="TH SarabunPSK" panose="020B0500040200020003" pitchFamily="34" charset="-34"/>
                </a:rPr>
                <a:t>(องค์กรแห่ง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altLang="ko-KR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ea typeface="맑은 고딕" panose="020B0503020000020004" pitchFamily="34" charset="-127"/>
                  <a:cs typeface="TH SarabunPSK" panose="020B0500040200020003" pitchFamily="34" charset="-34"/>
                </a:rPr>
                <a:t>ความยั่งยืน)</a:t>
              </a:r>
              <a:endParaRPr kumimoji="0" lang="th-TH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endParaRPr>
            </a:p>
          </p:txBody>
        </p:sp>
      </p:grp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C0584C56-2CAA-66E0-733D-E4D883FFDDFD}"/>
              </a:ext>
            </a:extLst>
          </p:cNvPr>
          <p:cNvGraphicFramePr>
            <a:graphicFrameLocks noGrp="1"/>
          </p:cNvGraphicFramePr>
          <p:nvPr/>
        </p:nvGraphicFramePr>
        <p:xfrm>
          <a:off x="4427984" y="3203024"/>
          <a:ext cx="4608512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5800">
                <a:tc>
                  <a:txBody>
                    <a:bodyPr/>
                    <a:lstStyle/>
                    <a:p>
                      <a:pPr algn="ctr"/>
                      <a:r>
                        <a:rPr lang="th-TH" sz="22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เข้าข่าย (องค์กรแห่งความยั่งยืน)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507">
                <a:tc>
                  <a:txBody>
                    <a:bodyPr/>
                    <a:lstStyle/>
                    <a:p>
                      <a:pPr marL="180975" indent="-180975"/>
                      <a:r>
                        <a:rPr lang="th-TH" sz="22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การบริหารงานอย่างโปร่งใส มีธรรมาภิบาล </a:t>
                      </a:r>
                      <a:br>
                        <a:rPr lang="th-TH" sz="22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2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และไม่มีการทำผิดกฎหมาย (50 คะแนน)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35">
                <a:tc>
                  <a:txBody>
                    <a:bodyPr/>
                    <a:lstStyle/>
                    <a:p>
                      <a:pPr marL="180975" indent="-180975"/>
                      <a:r>
                        <a:rPr lang="th-TH" sz="22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การวางแผนและจัดทำแผนแบบมีส่วนร่วม (20 คะแนน)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379">
                <a:tc>
                  <a:txBody>
                    <a:bodyPr/>
                    <a:lstStyle/>
                    <a:p>
                      <a:pPr marL="180975" indent="-180975"/>
                      <a:r>
                        <a:rPr lang="th-TH" sz="22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การวางแผนการทำงานเพื่อส่งต่อจากรุ่นสู่รุ่น</a:t>
                      </a:r>
                      <a:r>
                        <a:rPr lang="th-TH" sz="2200" baseline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(15 คะแนน)</a:t>
                      </a:r>
                      <a:endParaRPr lang="th-TH" sz="22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331">
                <a:tc>
                  <a:txBody>
                    <a:bodyPr/>
                    <a:lstStyle/>
                    <a:p>
                      <a:r>
                        <a:rPr lang="th-TH" sz="22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งานโครงสร้างพื้นฐานด้านกายภาพ (15 คะแนน)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712">
                <a:tc>
                  <a:txBody>
                    <a:bodyPr/>
                    <a:lstStyle/>
                    <a:p>
                      <a:pPr algn="ctr"/>
                      <a:r>
                        <a:rPr lang="th-TH" sz="22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 คะแนน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800">
                <a:tc>
                  <a:txBody>
                    <a:bodyPr/>
                    <a:lstStyle/>
                    <a:p>
                      <a:pPr algn="ctr"/>
                      <a:r>
                        <a:rPr lang="th-TH" sz="2200" b="1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ผลผลิต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9" name="Right Arrow 25">
            <a:extLst>
              <a:ext uri="{FF2B5EF4-FFF2-40B4-BE49-F238E27FC236}">
                <a16:creationId xmlns:a16="http://schemas.microsoft.com/office/drawing/2014/main" id="{685BD92D-529F-AB74-33F4-13E421EDB97E}"/>
              </a:ext>
            </a:extLst>
          </p:cNvPr>
          <p:cNvSpPr/>
          <p:nvPr/>
        </p:nvSpPr>
        <p:spPr>
          <a:xfrm>
            <a:off x="3707904" y="4725144"/>
            <a:ext cx="576064" cy="64807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7602BE4-9019-D246-BCB8-C6D1D2111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726184"/>
            <a:ext cx="3417710" cy="2943176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D578E352-D73C-F485-739A-D2852F920C85}"/>
              </a:ext>
            </a:extLst>
          </p:cNvPr>
          <p:cNvSpPr txBox="1">
            <a:spLocks/>
          </p:cNvSpPr>
          <p:nvPr/>
        </p:nvSpPr>
        <p:spPr>
          <a:xfrm>
            <a:off x="0" y="16778"/>
            <a:ext cx="9144000" cy="76873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bg1"/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indent="354013"/>
            <a:r>
              <a:rPr lang="th-TH" altLang="ko-KR" sz="360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ความหมายของการจำแนกระดับและเป้าหมาย</a:t>
            </a:r>
            <a:endParaRPr lang="ko-KR" altLang="en-US" sz="36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048515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4CB25C9B-DDDF-4B6E-2434-DFEB859C3FF4}"/>
              </a:ext>
            </a:extLst>
          </p:cNvPr>
          <p:cNvSpPr txBox="1">
            <a:spLocks/>
          </p:cNvSpPr>
          <p:nvPr/>
        </p:nvSpPr>
        <p:spPr>
          <a:xfrm>
            <a:off x="4856683" y="1196752"/>
            <a:ext cx="4077822" cy="55629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กรอบตัวชี้วัด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องค์กรแห่งความสุข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7FA8B5-4D6A-D177-A51A-CCCDCEC79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3" y="3780721"/>
            <a:ext cx="4032448" cy="267439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3D0A364-50AF-8784-2FD4-1A4602C5858F}"/>
              </a:ext>
            </a:extLst>
          </p:cNvPr>
          <p:cNvGrpSpPr/>
          <p:nvPr/>
        </p:nvGrpSpPr>
        <p:grpSpPr>
          <a:xfrm>
            <a:off x="926754" y="1183466"/>
            <a:ext cx="2178842" cy="2178842"/>
            <a:chOff x="6732240" y="4249158"/>
            <a:chExt cx="2178842" cy="217884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A7DAB3D-CDD6-AF89-782C-BC44029478D3}"/>
                </a:ext>
              </a:extLst>
            </p:cNvPr>
            <p:cNvGrpSpPr/>
            <p:nvPr/>
          </p:nvGrpSpPr>
          <p:grpSpPr>
            <a:xfrm>
              <a:off x="6732240" y="4249158"/>
              <a:ext cx="2178842" cy="2178842"/>
              <a:chOff x="1573984" y="692696"/>
              <a:chExt cx="2160240" cy="216024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BF1F5E1-CE7E-545B-D2A7-7B947D5E5FBF}"/>
                  </a:ext>
                </a:extLst>
              </p:cNvPr>
              <p:cNvSpPr/>
              <p:nvPr/>
            </p:nvSpPr>
            <p:spPr>
              <a:xfrm>
                <a:off x="1573984" y="692696"/>
                <a:ext cx="2160240" cy="216024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6A9CC82-7A47-3CF5-848F-C6212C297997}"/>
                  </a:ext>
                </a:extLst>
              </p:cNvPr>
              <p:cNvSpPr/>
              <p:nvPr/>
            </p:nvSpPr>
            <p:spPr>
              <a:xfrm>
                <a:off x="1628104" y="746816"/>
                <a:ext cx="2052000" cy="2052000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sp>
          <p:nvSpPr>
            <p:cNvPr id="7" name="Title 3">
              <a:extLst>
                <a:ext uri="{FF2B5EF4-FFF2-40B4-BE49-F238E27FC236}">
                  <a16:creationId xmlns:a16="http://schemas.microsoft.com/office/drawing/2014/main" id="{280700A0-D2C0-832E-7702-6A1E45B3869E}"/>
                </a:ext>
              </a:extLst>
            </p:cNvPr>
            <p:cNvSpPr txBox="1">
              <a:spLocks/>
            </p:cNvSpPr>
            <p:nvPr/>
          </p:nvSpPr>
          <p:spPr>
            <a:xfrm>
              <a:off x="6786826" y="4681206"/>
              <a:ext cx="2069142" cy="1373696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1" hangingPunct="1">
                <a:spcBef>
                  <a:spcPct val="0"/>
                </a:spcBef>
                <a:buNone/>
                <a:defRPr sz="40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altLang="ko-KR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ea typeface="맑은 고딕" panose="020B0503020000020004" pitchFamily="34" charset="-127"/>
                  <a:cs typeface="TH SarabunPSK" panose="020B0500040200020003" pitchFamily="34" charset="-34"/>
                </a:rPr>
                <a:t>เข้าใจ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altLang="ko-KR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ea typeface="맑은 고딕" panose="020B0503020000020004" pitchFamily="34" charset="-127"/>
                  <a:cs typeface="TH SarabunPSK" panose="020B0500040200020003" pitchFamily="34" charset="-34"/>
                </a:rPr>
                <a:t>(องค์กรแห่ง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altLang="ko-KR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ea typeface="맑은 고딕" panose="020B0503020000020004" pitchFamily="34" charset="-127"/>
                  <a:cs typeface="TH SarabunPSK" panose="020B0500040200020003" pitchFamily="34" charset="-34"/>
                </a:rPr>
                <a:t>ความสุข)</a:t>
              </a:r>
              <a:endParaRPr kumimoji="0" lang="th-TH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endParaRPr>
            </a:p>
          </p:txBody>
        </p:sp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AA6525D-DDD1-2CEC-F109-06117C1C4E23}"/>
              </a:ext>
            </a:extLst>
          </p:cNvPr>
          <p:cNvGraphicFramePr>
            <a:graphicFrameLocks noGrp="1"/>
          </p:cNvGraphicFramePr>
          <p:nvPr/>
        </p:nvGraphicFramePr>
        <p:xfrm>
          <a:off x="4649463" y="1844824"/>
          <a:ext cx="4426727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3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th-TH" sz="20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เข้าข่าย </a:t>
                      </a:r>
                      <a:br>
                        <a:rPr lang="th-TH" sz="20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(องค์กรแห่งความยั่งยืน)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เข้าใจ </a:t>
                      </a:r>
                      <a:br>
                        <a:rPr lang="th-TH" sz="20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(องค์กรแห่งความสุข)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507">
                <a:tc>
                  <a:txBody>
                    <a:bodyPr/>
                    <a:lstStyle/>
                    <a:p>
                      <a:pPr marL="180975" indent="-180975"/>
                      <a:r>
                        <a:rPr lang="th-TH" sz="20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การบริหารงานอย่างโปร่งใส มีธรรมาภิบาล และไม่มีการทำผิดกฎหมาย (50 คะแนน)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/>
                      <a:r>
                        <a:rPr lang="th-TH" sz="20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 การบริหารงานภายใน</a:t>
                      </a:r>
                      <a:br>
                        <a:rPr lang="th-TH" sz="20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ให้เป็นองค์กรแห่งความสุข </a:t>
                      </a:r>
                      <a:br>
                        <a:rPr lang="th-TH" sz="20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(50</a:t>
                      </a:r>
                      <a:r>
                        <a:rPr lang="th-TH" sz="2000" baseline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คะแนน)</a:t>
                      </a:r>
                      <a:endParaRPr lang="th-TH" sz="20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35">
                <a:tc>
                  <a:txBody>
                    <a:bodyPr/>
                    <a:lstStyle/>
                    <a:p>
                      <a:pPr marL="180975" indent="-180975"/>
                      <a:r>
                        <a:rPr lang="th-TH" sz="20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การวางแผนและจัดทำแผนแบบมีส่วนร่วม (20 คะแนน)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/>
                      <a:r>
                        <a:rPr lang="th-TH" sz="20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 งานโครงสร้างพื้นฐานทางสังคม (20 คะแนน)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379">
                <a:tc>
                  <a:txBody>
                    <a:bodyPr/>
                    <a:lstStyle/>
                    <a:p>
                      <a:pPr marL="180975" indent="-180975"/>
                      <a:r>
                        <a:rPr lang="th-TH" sz="20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การวางแผนการทำงานเพื่อส่งต่อจากรุ่นสู่รุ่น</a:t>
                      </a:r>
                      <a:r>
                        <a:rPr lang="th-TH" sz="2000" baseline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br>
                        <a:rPr lang="th-TH" sz="2000" baseline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aseline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(15 คะแนน)</a:t>
                      </a:r>
                      <a:endParaRPr lang="th-TH" sz="20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/>
                      <a:r>
                        <a:rPr lang="th-TH" sz="20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 งานส่งเสริมอาชีพเกษตรกรรมและวิสาหกิจชุมชน</a:t>
                      </a:r>
                      <a:r>
                        <a:rPr lang="th-TH" sz="2000" baseline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(15 คะแนน)</a:t>
                      </a:r>
                      <a:endParaRPr lang="th-TH" sz="20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331">
                <a:tc>
                  <a:txBody>
                    <a:bodyPr/>
                    <a:lstStyle/>
                    <a:p>
                      <a:pPr marL="180975" indent="-180975"/>
                      <a:r>
                        <a:rPr lang="th-TH" sz="20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งานโครงสร้างพื้นฐานด้านกายภาพ (15 คะแนน)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/>
                      <a:r>
                        <a:rPr lang="th-TH" sz="20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8. งานด้านสังคมและวัฒนธรรม (15 คะแนน)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712">
                <a:tc>
                  <a:txBody>
                    <a:bodyPr/>
                    <a:lstStyle/>
                    <a:p>
                      <a:pPr algn="ctr"/>
                      <a:r>
                        <a:rPr lang="th-TH" sz="20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 คะแนน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 คะแนน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800">
                <a:tc>
                  <a:txBody>
                    <a:bodyPr/>
                    <a:lstStyle/>
                    <a:p>
                      <a:pPr algn="ctr"/>
                      <a:r>
                        <a:rPr lang="th-TH" sz="2000" b="1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ผลผลิต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ผลลัพธ์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Right Arrow 36">
            <a:extLst>
              <a:ext uri="{FF2B5EF4-FFF2-40B4-BE49-F238E27FC236}">
                <a16:creationId xmlns:a16="http://schemas.microsoft.com/office/drawing/2014/main" id="{1C452BFB-0105-7DF7-8847-EC9249D536EE}"/>
              </a:ext>
            </a:extLst>
          </p:cNvPr>
          <p:cNvSpPr/>
          <p:nvPr/>
        </p:nvSpPr>
        <p:spPr>
          <a:xfrm>
            <a:off x="4166079" y="4509120"/>
            <a:ext cx="432048" cy="64807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EB6EB788-2EE6-17AF-DA5C-5EC093FB9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768737"/>
          </a:xfr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bg1"/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 indent="354013"/>
            <a:r>
              <a:rPr lang="th-TH" altLang="ko-KR" sz="360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ความหมายของการจำแนกระดับและเป้าหมาย</a:t>
            </a:r>
            <a:endParaRPr lang="ko-KR" altLang="en-US" sz="36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7573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F0496E76-DDA4-7787-C541-2A2FB9D9DC58}"/>
              </a:ext>
            </a:extLst>
          </p:cNvPr>
          <p:cNvSpPr txBox="1">
            <a:spLocks/>
          </p:cNvSpPr>
          <p:nvPr/>
        </p:nvSpPr>
        <p:spPr>
          <a:xfrm>
            <a:off x="5925" y="3003417"/>
            <a:ext cx="4435376" cy="57103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กรอบตัวชี้วัด</a:t>
            </a: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องค์กรแห่งประโยชน์สุข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BE5658E-7555-4B8D-F545-E2D263C97CDB}"/>
              </a:ext>
            </a:extLst>
          </p:cNvPr>
          <p:cNvGraphicFramePr>
            <a:graphicFrameLocks noGrp="1"/>
          </p:cNvGraphicFramePr>
          <p:nvPr/>
        </p:nvGraphicFramePr>
        <p:xfrm>
          <a:off x="69689" y="3501008"/>
          <a:ext cx="9001683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0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0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800">
                <a:tc>
                  <a:txBody>
                    <a:bodyPr/>
                    <a:lstStyle/>
                    <a:p>
                      <a:pPr algn="ctr"/>
                      <a:r>
                        <a:rPr lang="th-TH" sz="16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เข้าข่าย (องค์กรแห่งความยั่งยืน)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เข้าใจ (องค์กรแห่งความสุข)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เข้าถึง (องค์กรแห่งประโยชน์สุข)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507">
                <a:tc>
                  <a:txBody>
                    <a:bodyPr/>
                    <a:lstStyle/>
                    <a:p>
                      <a:pPr marL="180975" indent="-180975"/>
                      <a:r>
                        <a:rPr lang="th-TH" sz="16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การบริหารงานอย่างโปร่งใส มีธรรมาภิบาล </a:t>
                      </a:r>
                      <a:br>
                        <a:rPr lang="th-TH" sz="16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และไม่มีการทำผิดกฎหมาย (50 คะแนน)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/>
                      <a:r>
                        <a:rPr lang="th-TH" sz="16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 การบริหารงานภายในให้เป็นองค์กรแห่งความสุข </a:t>
                      </a:r>
                      <a:br>
                        <a:rPr lang="th-TH" sz="16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(50</a:t>
                      </a:r>
                      <a:r>
                        <a:rPr lang="th-TH" sz="1600" baseline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คะแนน)</a:t>
                      </a:r>
                      <a:endParaRPr lang="th-TH"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/>
                      <a:r>
                        <a:rPr lang="th-TH" sz="16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9. การบริหารงานภายในให้เป็นองค์กรแห่ง</a:t>
                      </a:r>
                      <a:br>
                        <a:rPr lang="th-TH" sz="16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ประโยชน์สุข</a:t>
                      </a:r>
                      <a:r>
                        <a:rPr lang="th-TH" sz="1600" baseline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(30 คะแนน)</a:t>
                      </a:r>
                      <a:endParaRPr lang="th-TH"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35">
                <a:tc>
                  <a:txBody>
                    <a:bodyPr/>
                    <a:lstStyle/>
                    <a:p>
                      <a:pPr marL="180975" indent="-180975"/>
                      <a:r>
                        <a:rPr lang="th-TH" sz="16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การวางแผนและจัดทำแผนแบบมีส่วนร่วม </a:t>
                      </a:r>
                      <a:br>
                        <a:rPr lang="th-TH" sz="16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(20 คะแนน)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6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 งานโครงสร้างพื้นฐานทางสังคม (20 คะแนน)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/>
                      <a:r>
                        <a:rPr lang="th-TH" sz="16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10. การจัดการศึกษา สาธารณสุข</a:t>
                      </a:r>
                      <a:r>
                        <a:rPr lang="th-TH" sz="1600" baseline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และการจัดการขยะในระดับที่สูงขึ้น (20 คะแนน)</a:t>
                      </a:r>
                      <a:endParaRPr lang="th-TH"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379">
                <a:tc>
                  <a:txBody>
                    <a:bodyPr/>
                    <a:lstStyle/>
                    <a:p>
                      <a:pPr marL="180975" indent="-180975"/>
                      <a:r>
                        <a:rPr lang="th-TH" sz="16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การวางแผนการทำงานเพื่อส่งต่อจากรุ่นสู่รุ่น</a:t>
                      </a:r>
                      <a:r>
                        <a:rPr lang="th-TH" sz="1600" baseline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br>
                        <a:rPr lang="th-TH" sz="1600" baseline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baseline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(15 คะแนน)</a:t>
                      </a:r>
                      <a:endParaRPr lang="th-TH"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/>
                      <a:r>
                        <a:rPr lang="th-TH" sz="16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 งานส่งเสริมอาชีพเกษตรกรรมและวิสาหกิจชุมชน</a:t>
                      </a:r>
                      <a:r>
                        <a:rPr lang="th-TH" sz="1600" baseline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br>
                        <a:rPr lang="th-TH" sz="1600" baseline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baseline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(15 คะแนน)</a:t>
                      </a:r>
                      <a:endParaRPr lang="th-TH"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/>
                      <a:r>
                        <a:rPr lang="th-TH" sz="16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11. การพัฒนาทรัพยากรธรรมชาติและสภาพแวดล้อมให้ดียิ่งขึ้น</a:t>
                      </a:r>
                      <a:r>
                        <a:rPr lang="th-TH" sz="1600" baseline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(20 คะแนน)</a:t>
                      </a:r>
                      <a:endParaRPr lang="th-TH"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331">
                <a:tc>
                  <a:txBody>
                    <a:bodyPr/>
                    <a:lstStyle/>
                    <a:p>
                      <a:r>
                        <a:rPr lang="th-TH" sz="16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งานโครงสร้างพื้นฐานด้านกายภาพ (15 คะแนน)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6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8. งานด้านสังคมและวัฒนธรรม (15 คะแนน)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/>
                      <a:r>
                        <a:rPr lang="th-TH" sz="16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12. การจัดกิจกรรมลดปัญหาสังคมและเพิ่มสวัสดิการสังคมเท่าที่สามารถทำได้</a:t>
                      </a:r>
                      <a:r>
                        <a:rPr lang="th-TH" sz="1600" baseline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(30 คะแนน)</a:t>
                      </a:r>
                      <a:endParaRPr lang="th-TH"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712">
                <a:tc>
                  <a:txBody>
                    <a:bodyPr/>
                    <a:lstStyle/>
                    <a:p>
                      <a:pPr algn="ctr"/>
                      <a:r>
                        <a:rPr lang="th-TH" sz="16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 คะแนน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 คะแนน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 คะแนน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800">
                <a:tc>
                  <a:txBody>
                    <a:bodyPr/>
                    <a:lstStyle/>
                    <a:p>
                      <a:pPr algn="ctr"/>
                      <a:r>
                        <a:rPr lang="th-TH" sz="1600" b="1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ผลผลิต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ผลลัพธ์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ผลในที่สุด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89C6237A-3F2F-35C5-7723-36CEEE624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052" y="896464"/>
            <a:ext cx="4218050" cy="2532536"/>
          </a:xfrm>
          <a:prstGeom prst="rect">
            <a:avLst/>
          </a:prstGeom>
        </p:spPr>
      </p:pic>
      <p:sp>
        <p:nvSpPr>
          <p:cNvPr id="15" name="Right Arrow 1">
            <a:extLst>
              <a:ext uri="{FF2B5EF4-FFF2-40B4-BE49-F238E27FC236}">
                <a16:creationId xmlns:a16="http://schemas.microsoft.com/office/drawing/2014/main" id="{8C23EC07-778F-14D1-97E4-C46596DD6644}"/>
              </a:ext>
            </a:extLst>
          </p:cNvPr>
          <p:cNvSpPr/>
          <p:nvPr/>
        </p:nvSpPr>
        <p:spPr>
          <a:xfrm rot="8191076">
            <a:off x="4088779" y="2679381"/>
            <a:ext cx="720080" cy="64807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B08ED85-FC94-EEB9-ACFB-B0497C861839}"/>
              </a:ext>
            </a:extLst>
          </p:cNvPr>
          <p:cNvGrpSpPr/>
          <p:nvPr/>
        </p:nvGrpSpPr>
        <p:grpSpPr>
          <a:xfrm>
            <a:off x="1043608" y="836712"/>
            <a:ext cx="2178842" cy="2178842"/>
            <a:chOff x="1573984" y="692696"/>
            <a:chExt cx="2160240" cy="21602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89C752D-6907-1DA0-E0E8-369F9257CB3F}"/>
                </a:ext>
              </a:extLst>
            </p:cNvPr>
            <p:cNvSpPr/>
            <p:nvPr/>
          </p:nvSpPr>
          <p:spPr>
            <a:xfrm>
              <a:off x="1573984" y="692696"/>
              <a:ext cx="2160240" cy="2160240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EF7EFA8-F892-4455-D64A-FE15DC6899B5}"/>
                </a:ext>
              </a:extLst>
            </p:cNvPr>
            <p:cNvSpPr/>
            <p:nvPr/>
          </p:nvSpPr>
          <p:spPr>
            <a:xfrm>
              <a:off x="1628104" y="746816"/>
              <a:ext cx="2052000" cy="2052000"/>
            </a:xfrm>
            <a:prstGeom prst="ellipse">
              <a:avLst/>
            </a:prstGeom>
            <a:noFill/>
            <a:ln>
              <a:solidFill>
                <a:schemeClr val="accent1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19" name="Title 3">
            <a:extLst>
              <a:ext uri="{FF2B5EF4-FFF2-40B4-BE49-F238E27FC236}">
                <a16:creationId xmlns:a16="http://schemas.microsoft.com/office/drawing/2014/main" id="{C700A2AD-28BB-CFE0-27A2-019F22717FC4}"/>
              </a:ext>
            </a:extLst>
          </p:cNvPr>
          <p:cNvSpPr txBox="1">
            <a:spLocks/>
          </p:cNvSpPr>
          <p:nvPr/>
        </p:nvSpPr>
        <p:spPr>
          <a:xfrm>
            <a:off x="1098194" y="1268760"/>
            <a:ext cx="2069142" cy="137369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เข้าถึง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(องค์กรแห่ง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ประโยชน์สุข)</a:t>
            </a:r>
            <a:endParaRPr kumimoji="0" lang="th-TH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4A1A36A-7E8E-0E4B-9BCF-C752824CE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768737"/>
          </a:xfr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bg1"/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 indent="354013"/>
            <a:r>
              <a:rPr lang="th-TH" altLang="ko-KR" sz="360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ความหมายของการจำแนกระดับและเป้าหมาย</a:t>
            </a:r>
            <a:endParaRPr lang="ko-KR" altLang="en-US" sz="36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75228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1425461A-47C3-90C0-9316-D0B3317D2A12}"/>
              </a:ext>
            </a:extLst>
          </p:cNvPr>
          <p:cNvSpPr txBox="1">
            <a:spLocks/>
          </p:cNvSpPr>
          <p:nvPr/>
        </p:nvSpPr>
        <p:spPr>
          <a:xfrm>
            <a:off x="467544" y="1340768"/>
            <a:ext cx="7920880" cy="50405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357188" algn="thaiDist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นับตั้งแต่เริ่มมีการกระจายอำนาจอย่างเป็นทางการตั้งแต่ พ.ศ. 2539 </a:t>
            </a:r>
            <a:br>
              <a:rPr kumimoji="0" lang="th-TH" altLang="ko-KR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</a:br>
            <a:r>
              <a:rPr kumimoji="0" lang="th-TH" altLang="ko-KR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ที่ยกระดับสภาตำบลซึ่งมิได้มีฐานะเป็นนิติบุคคล ให้เป็นองค์กรปกครอง</a:t>
            </a:r>
            <a:br>
              <a:rPr kumimoji="0" lang="th-TH" altLang="ko-KR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</a:br>
            <a:r>
              <a:rPr kumimoji="0" lang="th-TH" altLang="ko-KR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ส่วนท้องถิ่นทั่วประเทศ โดยไม่มีการพิจารณาขีดความสามารถและระดับการมีส่วนร่วมซึ่งสะท้อนความเป็นประชาธิปไตยของประชาชนในพื้นที่ โดยยกระดับพร้อมกันหมด ก่อให้เกิดปัญหาประชาธิปไตยและความโปร่งใสในการบริหารงานของ อบต. ตามสมควร ทั้งนี้เพราะในแง่มุมของราชการส่วนกลาง การออกแบบพระราชบัญญัติเพื่อให้เกิดการกระจายอำนาจเป็นการกระจายอำนาจจากราชการส่วนกลางผ่านราชการส่วนภูมิภาค ไปสู่ราชการส่วนท้องถิ่น แต่ไม่ถึงมือประชาชนโดยตรง และเมื่อพบว่ามีปัญหา ราชการส่วนกลางโดยเฉพาะอย่างยิ่ง</a:t>
            </a:r>
            <a:br>
              <a:rPr kumimoji="0" lang="th-TH" altLang="ko-KR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</a:br>
            <a:r>
              <a:rPr kumimoji="0" lang="th-TH" altLang="ko-KR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กรมการปกครอง กระทรวงมหาดไทย ก็จะมีการจำกัดการใช้อำนาจที่มี</a:t>
            </a:r>
            <a:br>
              <a:rPr kumimoji="0" lang="th-TH" altLang="ko-KR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</a:br>
            <a:r>
              <a:rPr kumimoji="0" lang="th-TH" altLang="ko-KR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การลงรายละเอียด เป็นอุปสรรคในการบริหารงานแก่องค์กรที่ปฏิบัติดีปฏิบัติชอบ เพราะต้องปฏิบัติตามระเบียบเดียวกันทั้งประเทศ</a:t>
            </a:r>
            <a:endParaRPr kumimoji="0" lang="ko-KR" altLang="en-US" sz="2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맑은 고딕" panose="020B0503020000020004" pitchFamily="34" charset="-127"/>
              <a:cs typeface="TH SarabunPSK" panose="020B0500040200020003" pitchFamily="34" charset="-34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1958CB6-97BA-9EF9-58C0-E4378E04DFAD}"/>
              </a:ext>
            </a:extLst>
          </p:cNvPr>
          <p:cNvSpPr txBox="1">
            <a:spLocks/>
          </p:cNvSpPr>
          <p:nvPr/>
        </p:nvSpPr>
        <p:spPr>
          <a:xfrm>
            <a:off x="0" y="44771"/>
            <a:ext cx="9144000" cy="972267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anchor="b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432000">
              <a:lnSpc>
                <a:spcPct val="70000"/>
              </a:lnSpc>
            </a:pPr>
            <a:r>
              <a:rPr lang="th-TH" altLang="ko-KR" sz="3600">
                <a:latin typeface="TH SarabunPSK" panose="020B0500040200020003" pitchFamily="34" charset="-34"/>
                <a:cs typeface="TH SarabunPSK" panose="020B0500040200020003" pitchFamily="34" charset="-34"/>
              </a:rPr>
              <a:t>เหตุผลและเป้าหมายของการจำแนกระดับ</a:t>
            </a:r>
            <a:br>
              <a:rPr lang="th-TH" altLang="ko-KR" sz="360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ko-KR" sz="360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ความเป็นเศรษฐกิจพอเพียง</a:t>
            </a:r>
            <a:endParaRPr lang="ko-KR" altLang="en-US" sz="36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18469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1425461A-47C3-90C0-9316-D0B3317D2A12}"/>
              </a:ext>
            </a:extLst>
          </p:cNvPr>
          <p:cNvSpPr txBox="1">
            <a:spLocks/>
          </p:cNvSpPr>
          <p:nvPr/>
        </p:nvSpPr>
        <p:spPr>
          <a:xfrm>
            <a:off x="611560" y="1412776"/>
            <a:ext cx="7848872" cy="50405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357188" algn="thaiDist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นอกจากนั้นหลังจาก พ.ศ. 2544 เป็นต้นมา ที่มีการนำเอานวัตกรรมในการจัดสรรงบประมาณจำนวนมากมาไว้ที่งบกลางเพื่อความคล่องตัวในการใช้จ่ายของรัฐบาลระดับชาติและเปิดช่องให้หาผลประโยชน์ได้ง่าย พร้อมกับการรวบอำนาจในการแก้ปัญหาต่างๆ ไว้กับส่วนกลางมากขึ้น องค์กรปกครองส่วนท้องถิ่นจึงเหมือนถูกแช่แข็งไว้ไม่ให้เจริญเติบโต โดยเฉพาะอย่างยิ่งองค์กรที่ผู้บริหารมีความตั้งใจจริงที่จะทำงานเพื่อประโยชน์ของประชาชนในพื้นที่ เพราะติดด้วยอุปสรรคจากการจำกัดโดยอำนาจหน้าที่และความจำกัดในแง่งบประมาณ แต่ภายใต้สถานการณ์ดังกล่าวก็มีองค์กรส่วนหนึ่งที่ประสงค์จะดำเนินงานพัฒนาตามรอยพระบาทของสมเด็จพระเจ้าอยู่หัวรัชกาลที่ 9 ได้พยายามนำปรัชญาของเศรษฐกิจพอเพียงมาประยุกต์ใช้ตามความรู้ความสามารถของตน พยายามบริหารงานอย่างโปร่งใส พร้อมกับสร้างการมีส่วนร่วมของประชาชนในพื้นที่ แต่ก็ทำได้เพียงภายในขอบเขตที่จำกัด</a:t>
            </a:r>
            <a:endParaRPr kumimoji="0" lang="ko-KR" altLang="en-US" sz="2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맑은 고딕" panose="020B0503020000020004" pitchFamily="34" charset="-127"/>
              <a:cs typeface="TH SarabunPSK" panose="020B0500040200020003" pitchFamily="34" charset="-34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3AF9C170-D0C6-9D4C-88AB-4D2BB5D3D1FA}"/>
              </a:ext>
            </a:extLst>
          </p:cNvPr>
          <p:cNvSpPr txBox="1">
            <a:spLocks/>
          </p:cNvSpPr>
          <p:nvPr/>
        </p:nvSpPr>
        <p:spPr>
          <a:xfrm>
            <a:off x="0" y="44771"/>
            <a:ext cx="9144000" cy="972267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anchor="b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432000">
              <a:lnSpc>
                <a:spcPct val="70000"/>
              </a:lnSpc>
            </a:pPr>
            <a:r>
              <a:rPr lang="th-TH" altLang="ko-KR" sz="3600">
                <a:latin typeface="TH SarabunPSK" panose="020B0500040200020003" pitchFamily="34" charset="-34"/>
                <a:cs typeface="TH SarabunPSK" panose="020B0500040200020003" pitchFamily="34" charset="-34"/>
              </a:rPr>
              <a:t>เหตุผลและเป้าหมายของการจำแนกระดับ</a:t>
            </a:r>
            <a:br>
              <a:rPr lang="th-TH" altLang="ko-KR" sz="360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ko-KR" sz="360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ความเป็นเศรษฐกิจพอเพียง</a:t>
            </a:r>
            <a:endParaRPr lang="ko-KR" altLang="en-US" sz="36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058513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1425461A-47C3-90C0-9316-D0B3317D2A12}"/>
              </a:ext>
            </a:extLst>
          </p:cNvPr>
          <p:cNvSpPr txBox="1">
            <a:spLocks/>
          </p:cNvSpPr>
          <p:nvPr/>
        </p:nvSpPr>
        <p:spPr>
          <a:xfrm>
            <a:off x="611560" y="1412776"/>
            <a:ext cx="7848872" cy="50405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357188" algn="thaiDist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อย่างไรก็ตาม หากมีการกระจายอำนาจเหมือนกันทั้งหมด ปัญหาที่อดีต อบต. เคยเผชิญมาก็จะกลับมาเป็นปัญหาสำหรับ อปท. ทั้งหมดเหมือนเดิม ดังนั้นการกระจายอำนาจถ้าหากจะให้มีประสิทธิภาพสูงสุดจึงต้องกระจายตามความพร้อมของ อปท. แต่ละแห่ง ในขณะเดียวกันการบริหารงานตามปรัชญาของเศรษฐกิจพอเพียงก็สามารถจำแนกได้หลายระดับตั้งแต่ ไม่เข้าข่าย จนถึงเข้าข่าย เข้าใจ และเข้าถึง ตามลำดับ สำหรับ อปท. ที่ได้รับการประเมินอยู่ในเกณฑ์เข้าถึง สมควรได้รับการตอบสนองจากภาครัฐส่วนกลางให้ทำหน้าที่ในการแก้ปัญหาและดูแลทุกข์สุขของประชาชนได้เต็มที่</a:t>
            </a:r>
            <a:endParaRPr kumimoji="0" lang="ko-KR" altLang="en-US" sz="3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맑은 고딕" panose="020B0503020000020004" pitchFamily="34" charset="-127"/>
              <a:cs typeface="TH SarabunPSK" panose="020B0500040200020003" pitchFamily="34" charset="-34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254829BF-C824-2CAF-EF4D-FFCC085E56A1}"/>
              </a:ext>
            </a:extLst>
          </p:cNvPr>
          <p:cNvSpPr txBox="1">
            <a:spLocks/>
          </p:cNvSpPr>
          <p:nvPr/>
        </p:nvSpPr>
        <p:spPr>
          <a:xfrm>
            <a:off x="0" y="44771"/>
            <a:ext cx="9144000" cy="972267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anchor="b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432000">
              <a:lnSpc>
                <a:spcPct val="70000"/>
              </a:lnSpc>
            </a:pPr>
            <a:r>
              <a:rPr lang="th-TH" altLang="ko-KR" sz="3600">
                <a:latin typeface="TH SarabunPSK" panose="020B0500040200020003" pitchFamily="34" charset="-34"/>
                <a:cs typeface="TH SarabunPSK" panose="020B0500040200020003" pitchFamily="34" charset="-34"/>
              </a:rPr>
              <a:t>เหตุผลและเป้าหมายของการจำแนกระดับ</a:t>
            </a:r>
            <a:br>
              <a:rPr lang="th-TH" altLang="ko-KR" sz="360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ko-KR" sz="360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ความเป็นเศรษฐกิจพอเพียง</a:t>
            </a:r>
            <a:endParaRPr lang="ko-KR" altLang="en-US" sz="36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473568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7357F-03EB-1C0A-00AC-E6EB2E2E4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4643"/>
            <a:ext cx="9144000" cy="828305"/>
          </a:xfrm>
          <a:solidFill>
            <a:schemeClr val="accent6">
              <a:lumMod val="20000"/>
              <a:lumOff val="80000"/>
              <a:alpha val="50000"/>
            </a:schemeClr>
          </a:solidFill>
        </p:spPr>
        <p:txBody>
          <a:bodyPr anchor="b">
            <a:normAutofit lnSpcReduction="10000"/>
          </a:bodyPr>
          <a:lstStyle/>
          <a:p>
            <a:pPr marL="354013" defTabSz="914400" latinLnBrk="1">
              <a:spcBef>
                <a:spcPct val="0"/>
              </a:spcBef>
            </a:pPr>
            <a:r>
              <a:rPr lang="th-TH" sz="2800" b="1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เหตุใดการประเมินด้วยปรัชญาของเศรษฐกิจพอเพียง</a:t>
            </a:r>
          </a:p>
          <a:p>
            <a:pPr marL="354013" defTabSz="914400" latinLnBrk="1">
              <a:spcBef>
                <a:spcPct val="0"/>
              </a:spcBef>
            </a:pPr>
            <a:r>
              <a:rPr lang="th-TH" sz="2800" b="1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จึงแก้ปัญหาคอรัปชั่นและลดความเหลื่อมล้ำได้</a:t>
            </a:r>
            <a:endParaRPr lang="en-TH" sz="2800" b="1">
              <a:solidFill>
                <a:schemeClr val="tx1"/>
              </a:solidFill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956AE1-F2A7-8B6B-3ED9-F6167DAA65E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980301"/>
            <a:ext cx="8229600" cy="3600400"/>
          </a:xfrm>
        </p:spPr>
        <p:txBody>
          <a:bodyPr>
            <a:normAutofit fontScale="92500" lnSpcReduction="10000"/>
          </a:bodyPr>
          <a:lstStyle/>
          <a:p>
            <a:pPr indent="357188" algn="thaiDist" defTabSz="914400" latinLnBrk="1">
              <a:spcBef>
                <a:spcPct val="0"/>
              </a:spcBef>
            </a:pPr>
            <a:r>
              <a:rPr lang="th-TH" sz="3500" b="1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ในระดับไม่เข้าข่าย ถือว่ายังใช้ไม่ได้จะต้องมีการปรับปรุงตัวเอง </a:t>
            </a:r>
            <a:br>
              <a:rPr lang="th-TH" sz="3500" b="1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</a:br>
            <a:r>
              <a:rPr lang="th-TH" sz="3500" b="1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การปรับปรุงตัวเองที่สำคัญ คือ จะต้องบริหารงานด้วยความซื่อสัตย์ สุจริต ซึ่งเป็นเงื่อนไขที่สำคัญจะยกระดับจากการไม่เข้าข่ายเป็นเข้าข่าย</a:t>
            </a:r>
          </a:p>
          <a:p>
            <a:pPr indent="357188" algn="thaiDist" defTabSz="914400" latinLnBrk="1">
              <a:spcBef>
                <a:spcPct val="0"/>
              </a:spcBef>
            </a:pPr>
            <a:r>
              <a:rPr lang="th-TH" sz="3500" b="1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ในระดับเข้าใจจะต้องเพิ่ม เงื่อนไขการเป็นองค์กรแห่งความสุข ซึ่งมีความหมายว่าเป็นองค์กรที่มีประสิทธิภาพในการบริการประชาชนด้วย</a:t>
            </a:r>
          </a:p>
          <a:p>
            <a:pPr indent="357188" algn="thaiDist" defTabSz="914400" latinLnBrk="1">
              <a:spcBef>
                <a:spcPct val="0"/>
              </a:spcBef>
            </a:pPr>
            <a:r>
              <a:rPr lang="th-TH" sz="3500" b="1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ในระดับเข้าถึง จะต้องเพิ่มการเป็นองค์กรแห่งประโยชน์สุข ก็คือ เป็นองค์กรที่มีนวัตกรรมในการแก้ปัญหา ความยากจน และความเหลื่อมล้ำของประชาชนได้ด้วย</a:t>
            </a:r>
            <a:endParaRPr lang="en-TH" sz="3500" b="1">
              <a:solidFill>
                <a:schemeClr val="tx1"/>
              </a:solidFill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374549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C69456-DAF6-6578-3B26-AFF3B0A5033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595542"/>
            <a:ext cx="8239944" cy="4343602"/>
          </a:xfrm>
        </p:spPr>
        <p:txBody>
          <a:bodyPr>
            <a:normAutofit/>
          </a:bodyPr>
          <a:lstStyle/>
          <a:p>
            <a:pPr indent="357188" algn="thaiDist" defTabSz="914400" latinLnBrk="1">
              <a:spcBef>
                <a:spcPct val="0"/>
              </a:spcBef>
            </a:pPr>
            <a:r>
              <a:rPr lang="th-TH" sz="3200" b="1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จะเห็นได้ว่าการกระจายอำนาจด้วยปรัชญาของเศรษฐกิจพอเพียงนี้ จะต้องทำอย่างเป็นขั้นตอน</a:t>
            </a:r>
          </a:p>
          <a:p>
            <a:pPr indent="357188" algn="thaiDist" defTabSz="914400" latinLnBrk="1">
              <a:spcBef>
                <a:spcPct val="0"/>
              </a:spcBef>
            </a:pPr>
            <a:r>
              <a:rPr lang="th-TH" sz="3200" b="1" spc="-2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ขั้นแรกและสำคัญที่สุดก็คือ จะต้องไม่มีการคอรัปชั่น แต่นั้นเป็นเพียง</a:t>
            </a:r>
            <a:r>
              <a:rPr lang="th-TH" sz="3200" b="1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เงื่อนไขในขั้นต้นเท่านั้น </a:t>
            </a:r>
          </a:p>
          <a:p>
            <a:pPr indent="357188" algn="thaiDist" defTabSz="914400" latinLnBrk="1">
              <a:spcBef>
                <a:spcPct val="0"/>
              </a:spcBef>
            </a:pPr>
            <a:r>
              <a:rPr lang="th-TH" sz="3200" b="1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ขั้นต่อมา จะต้องเป็นองค์กรแห่งความสุข ซึ่งเป็นองค์กรที่มีประสิทธิภาพในการทำงานรับใช้ประชาชน</a:t>
            </a:r>
          </a:p>
          <a:p>
            <a:pPr indent="357188" algn="thaiDist" defTabSz="914400" latinLnBrk="1">
              <a:spcBef>
                <a:spcPct val="0"/>
              </a:spcBef>
            </a:pPr>
            <a:r>
              <a:rPr lang="th-TH" sz="3200" b="1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ขั้นสุดท้าย จะต้องเป็นองค์กรแห่งประโยชน์สุข คือมีทรัพยากรเหลือจากการบริหารงานอย่างมีประสิทธิภาพมาแก้ปัญหาความยากจน</a:t>
            </a:r>
            <a:br>
              <a:rPr lang="th-TH" sz="3200" b="1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</a:br>
            <a:r>
              <a:rPr lang="th-TH" sz="3200" b="1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และความเหลื่อมล้ำของประชาชนในพื้นที่</a:t>
            </a:r>
            <a:endParaRPr lang="en-TH" sz="3200" b="1">
              <a:solidFill>
                <a:schemeClr val="tx1"/>
              </a:solidFill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  <a:p>
            <a:endParaRPr lang="en-TH" sz="360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43154C8-9C3C-0D4A-B7F4-BDBE8975F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4643"/>
            <a:ext cx="9144000" cy="828305"/>
          </a:xfrm>
          <a:solidFill>
            <a:schemeClr val="accent6">
              <a:lumMod val="20000"/>
              <a:lumOff val="80000"/>
              <a:alpha val="50000"/>
            </a:schemeClr>
          </a:solidFill>
        </p:spPr>
        <p:txBody>
          <a:bodyPr anchor="b">
            <a:normAutofit lnSpcReduction="10000"/>
          </a:bodyPr>
          <a:lstStyle/>
          <a:p>
            <a:pPr marL="354013" defTabSz="914400" latinLnBrk="1">
              <a:spcBef>
                <a:spcPct val="0"/>
              </a:spcBef>
            </a:pPr>
            <a:r>
              <a:rPr lang="th-TH" sz="2800" b="1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เหตุใดการประเมินด้วยปรัชญาของเศรษฐกิจพอเพียง</a:t>
            </a:r>
          </a:p>
          <a:p>
            <a:pPr marL="354013" defTabSz="914400" latinLnBrk="1">
              <a:spcBef>
                <a:spcPct val="0"/>
              </a:spcBef>
            </a:pPr>
            <a:r>
              <a:rPr lang="th-TH" sz="2800" b="1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จึงแก้ปัญหาคอรัปชั่นและลดความเหลื่อมล้ำได้ (ต่อ)</a:t>
            </a:r>
            <a:endParaRPr lang="en-TH" sz="2800" b="1">
              <a:solidFill>
                <a:schemeClr val="tx1"/>
              </a:solidFill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50802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43F13-6263-3140-A945-DE1A02F87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87086"/>
            <a:ext cx="7886700" cy="4351338"/>
          </a:xfrm>
        </p:spPr>
        <p:txBody>
          <a:bodyPr>
            <a:normAutofit/>
          </a:bodyPr>
          <a:lstStyle/>
          <a:p>
            <a:pPr marL="0" indent="0" algn="thaiDist">
              <a:lnSpc>
                <a:spcPct val="100000"/>
              </a:lnSpc>
              <a:buNone/>
            </a:pPr>
            <a:r>
              <a:rPr lang="th-TH" sz="3200" kern="0" spc="-14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TH" sz="3200" kern="0" spc="-140"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3200" kern="0" spc="-14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การทำในลักษณะนี้ก็ไม่เป็นไปตาม “</a:t>
            </a:r>
            <a:r>
              <a:rPr lang="en-US" sz="3200" kern="0" spc="-14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3200" kern="0" spc="-140">
                <a:latin typeface="TH SarabunPSK" panose="020B0500040200020003" pitchFamily="34" charset="-34"/>
                <a:cs typeface="TH SarabunPSK" panose="020B0500040200020003" pitchFamily="34" charset="-34"/>
              </a:rPr>
              <a:t> เงื่อนไข และ </a:t>
            </a:r>
            <a:r>
              <a:rPr lang="en-US" sz="3200" kern="0" spc="-14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3200" kern="0" spc="-140">
                <a:latin typeface="TH SarabunPSK" panose="020B0500040200020003" pitchFamily="34" charset="-34"/>
                <a:cs typeface="TH SarabunPSK" panose="020B0500040200020003" pitchFamily="34" charset="-34"/>
              </a:rPr>
              <a:t> ห่วง”</a:t>
            </a:r>
            <a:br>
              <a:rPr lang="en-US" sz="3200" kern="0" spc="-14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เพราะท่องมาผิด เนื่องจากในความเป็นจริง “เงื่อนไข” จะต้องได้รับการพิสูจน์ก่อนว่า เรื่องที่ศึกษานั้นสอดคล้องกับเงื่อนไข มิฉะนั้นก็ไม่ควรจะเป็นเงื่อนไข ควรจะเป็น “</a:t>
            </a:r>
            <a:r>
              <a:rPr lang="en-US" sz="320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3200">
                <a:latin typeface="TH SarabunPSK" panose="020B0500040200020003" pitchFamily="34" charset="-34"/>
                <a:cs typeface="TH SarabunPSK" panose="020B0500040200020003" pitchFamily="34" charset="-34"/>
              </a:rPr>
              <a:t> ห่วง” เท่ากันหมด การเป็นเงื่อนไขแปลว่าจะต้องผ่านหรือก้าวข้ามเงื่อนไขทั้งหมดนั้นก่อนแล้ว จึงจะไปต่อถึง “</a:t>
            </a:r>
            <a:r>
              <a:rPr lang="en-US" sz="320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3200">
                <a:latin typeface="TH SarabunPSK" panose="020B0500040200020003" pitchFamily="34" charset="-34"/>
                <a:cs typeface="TH SarabunPSK" panose="020B0500040200020003" pitchFamily="34" charset="-34"/>
              </a:rPr>
              <a:t> ห่วง” ได้ มิฉะนั้นก็ไม่จำเป็นต้องกำหนดเงื่อนไข</a:t>
            </a:r>
            <a:endParaRPr lang="en-TH" sz="32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D1A9B0-A3E0-DE09-A12A-D621DA80BCA4}"/>
              </a:ext>
            </a:extLst>
          </p:cNvPr>
          <p:cNvSpPr txBox="1">
            <a:spLocks/>
          </p:cNvSpPr>
          <p:nvPr/>
        </p:nvSpPr>
        <p:spPr>
          <a:xfrm>
            <a:off x="628650" y="85196"/>
            <a:ext cx="7886700" cy="1188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>
                <a:latin typeface="TH SarabunPSK" panose="020B0500040200020003" pitchFamily="34" charset="-34"/>
                <a:cs typeface="TH SarabunPSK" panose="020B0500040200020003" pitchFamily="34" charset="-34"/>
              </a:rPr>
              <a:t>ภาพจำ</a:t>
            </a:r>
            <a:endParaRPr lang="en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398511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B57D58-D24B-017E-0B59-C658DF2F815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17241" y="1306286"/>
            <a:ext cx="8379903" cy="4814596"/>
          </a:xfrm>
        </p:spPr>
        <p:txBody>
          <a:bodyPr>
            <a:normAutofit/>
          </a:bodyPr>
          <a:lstStyle/>
          <a:p>
            <a:pPr indent="357188" algn="thaiDist" defTabSz="914400" latinLnBrk="1">
              <a:spcBef>
                <a:spcPct val="0"/>
              </a:spcBef>
            </a:pPr>
            <a:r>
              <a:rPr lang="th-TH" sz="3200" b="1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แรงจูงใจที่สำคัญก็คือ </a:t>
            </a:r>
            <a:r>
              <a:rPr lang="th-TH" sz="3200" b="1" err="1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อ</a:t>
            </a:r>
            <a:r>
              <a:rPr lang="th-TH" sz="3200" b="1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ปท. ที่ได้รับการประเมินในระดับเข้าถึงควรจะได้รับการกระจายอำนาจ ทั้งหมดยกเว้นหน้าที่ในการป้องกันประเทศ กิจการเกี่ยวกับการต่างประเทศ และมาตรฐานความยุติธรรมของประเทศ ทั้งนี้เพราะองค์กรระดับนี้ มีความมุ่งมั่น ตั้งใจ ทำงานรับใช้ประชาชนอยู่แล้วด้วยความซื่อสัตย์ สุจริต จึงไม่มีความจำเป็นที่จะหวงอำนาจไว้ที่ส่วนกลางอีกต่อไป</a:t>
            </a:r>
          </a:p>
          <a:p>
            <a:pPr indent="357188" algn="thaiDist" defTabSz="914400" latinLnBrk="1">
              <a:spcBef>
                <a:spcPct val="0"/>
              </a:spcBef>
            </a:pPr>
            <a:r>
              <a:rPr lang="th-TH" sz="3200" b="1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	นอกจากนี้ในการศึกษาที่ผ่านมาตั้งแต่ปี </a:t>
            </a:r>
            <a:r>
              <a:rPr lang="en-US" sz="3200" b="1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2560</a:t>
            </a:r>
            <a:r>
              <a:rPr lang="th-TH" sz="3200" b="1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ถึงปัจจุบันได้พบว่า </a:t>
            </a:r>
            <a:r>
              <a:rPr lang="th-TH" sz="3200" b="1" err="1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อ</a:t>
            </a:r>
            <a:r>
              <a:rPr lang="th-TH" sz="3200" b="1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ปท. ในระดับเข้าถึง มีความโดดเด่นที่สำคัญ คือการมีส่วนร่วมของประชาชนในพื้นที่ในระดับต่างๆ</a:t>
            </a:r>
            <a:endParaRPr lang="en-TH" sz="3200" b="1">
              <a:solidFill>
                <a:schemeClr val="tx1"/>
              </a:solidFill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793500C-86E4-AA29-D581-0E84DF003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11966"/>
            <a:ext cx="9144000" cy="830425"/>
          </a:xfrm>
          <a:solidFill>
            <a:schemeClr val="accent4">
              <a:lumMod val="20000"/>
              <a:lumOff val="80000"/>
              <a:alpha val="40000"/>
            </a:schemeClr>
          </a:solidFill>
        </p:spPr>
        <p:txBody>
          <a:bodyPr>
            <a:normAutofit/>
          </a:bodyPr>
          <a:lstStyle/>
          <a:p>
            <a:pPr marL="625475" defTabSz="914400" latinLnBrk="1"/>
            <a:r>
              <a:rPr lang="th-TH" sz="360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แรงจูงใจใน</a:t>
            </a:r>
            <a:r>
              <a:rPr lang="th-TH" sz="3600" err="1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sz="360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ความดีของ อปท.</a:t>
            </a:r>
            <a:endParaRPr lang="en-TH" sz="360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728692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EDADB-FBF3-1D29-74AB-17D3109526E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86612" y="1287624"/>
            <a:ext cx="8510532" cy="5075854"/>
          </a:xfrm>
        </p:spPr>
        <p:txBody>
          <a:bodyPr>
            <a:normAutofit/>
          </a:bodyPr>
          <a:lstStyle/>
          <a:p>
            <a:pPr indent="357188" algn="thaiDist" defTabSz="914400" latinLnBrk="1">
              <a:spcBef>
                <a:spcPct val="0"/>
              </a:spcBef>
            </a:pPr>
            <a:r>
              <a:rPr lang="th-TH" sz="3200" b="1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ในระดับสูงสุด ตัวอย่างคือ อบจ. กระบี่ ที่มีการตั้งสภาประชาชน โดยมีตัวแทนประชาชนจากทุกหมู่บ้าน หมู่บ้านละ </a:t>
            </a:r>
            <a:r>
              <a:rPr lang="en-US" sz="3200" b="1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2 </a:t>
            </a:r>
            <a:r>
              <a:rPr lang="th-TH" sz="3200" b="1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คน อยู่ในสภานี้ การจะทำแผนพัฒนาจังหวัด การจัดลำดับความสำคัญ ของแผนงานและโครงการ การดำเนินงานตามแผนและโครงการ ที่ประกอบด้วย การก่อสร้างโครงการและการตรวจรับงาน ประชาชนล้วนมีส่วนร่วม จึงเป็นรูปแบบของการกระจายอำนาจไปถึงมือประชาชนอย่างแท้จริง ซึ่งในกรณีเช่นนี้ อบจ. แห่งนี้ควรได้รับความไว้วางใจให้ได้รับการกระจายอำนาจอย่างเต็มที่</a:t>
            </a:r>
            <a:endParaRPr lang="en-TH" sz="3200" b="1">
              <a:solidFill>
                <a:schemeClr val="tx1"/>
              </a:solidFill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FFAD739-B033-478A-A64C-44E2E80A730C}"/>
              </a:ext>
            </a:extLst>
          </p:cNvPr>
          <p:cNvSpPr txBox="1">
            <a:spLocks/>
          </p:cNvSpPr>
          <p:nvPr/>
        </p:nvSpPr>
        <p:spPr>
          <a:xfrm>
            <a:off x="1" y="111966"/>
            <a:ext cx="9144000" cy="830425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625475" defTabSz="914400" latinLnBrk="1"/>
            <a:r>
              <a:rPr lang="th-TH" sz="360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แรงจูงใจในการทำความดีของ อปท. (ต่อ)</a:t>
            </a:r>
            <a:endParaRPr lang="en-TH" sz="360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563556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BB714-F668-7451-C84E-016E7658D61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628800"/>
            <a:ext cx="8229600" cy="3600400"/>
          </a:xfrm>
        </p:spPr>
        <p:txBody>
          <a:bodyPr>
            <a:normAutofit/>
          </a:bodyPr>
          <a:lstStyle/>
          <a:p>
            <a:pPr indent="357188" algn="thaiDist" defTabSz="914400" latinLnBrk="1">
              <a:spcBef>
                <a:spcPct val="0"/>
              </a:spcBef>
            </a:pPr>
            <a:r>
              <a:rPr lang="th-TH" sz="3200" b="1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เมื่อ </a:t>
            </a:r>
            <a:r>
              <a:rPr lang="th-TH" sz="3200" b="1" err="1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อ</a:t>
            </a:r>
            <a:r>
              <a:rPr lang="th-TH" sz="3200" b="1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ปท. ในระดับเข้าถึงได้รับการกระจายอำนาจอย่างเต็มที่ ก็จะเป็นแรงจูงใจให้ </a:t>
            </a:r>
            <a:r>
              <a:rPr lang="th-TH" sz="3200" b="1" err="1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อ</a:t>
            </a:r>
            <a:r>
              <a:rPr lang="th-TH" sz="3200" b="1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ปท. ในระดับเข้าใจ พยายามยกระดับตนเองให้อยู่ในระดับเข้าถึง ซึ่งก็จะส่งแรงกระเพื่อมให้ </a:t>
            </a:r>
            <a:r>
              <a:rPr lang="th-TH" sz="3200" b="1" err="1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อ</a:t>
            </a:r>
            <a:r>
              <a:rPr lang="th-TH" sz="3200" b="1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ปท. ที่ได้รับการประเมิน</a:t>
            </a:r>
            <a:br>
              <a:rPr lang="th-TH" sz="3200" b="1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</a:br>
            <a:r>
              <a:rPr lang="th-TH" sz="3200" b="1" spc="-6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ในระดับต่ำกว่า ยกระดับให้สูงขึ้น จากไม่เข้าข่ายเป็นเข้าข่าย จากเข้าข่าย</a:t>
            </a:r>
            <a:r>
              <a:rPr lang="th-TH" sz="3200" b="1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เป็นเข้าใจ และจากเข้าใจเป็นเข้าถึง เป็นต้น</a:t>
            </a:r>
          </a:p>
          <a:p>
            <a:pPr indent="357188" algn="thaiDist" defTabSz="914400" latinLnBrk="1">
              <a:spcBef>
                <a:spcPct val="0"/>
              </a:spcBef>
            </a:pPr>
            <a:r>
              <a:rPr lang="th-TH" sz="3200" b="1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	ดังนั้น จะเกิดเป็นลูกโซ่ของแรงจูงใจให้กลุ่มที่ไม่เข้าข่ายยกระดับเป็นเข้าข่าย</a:t>
            </a:r>
            <a:endParaRPr lang="en-TH" sz="3200" b="1">
              <a:solidFill>
                <a:schemeClr val="tx1"/>
              </a:solidFill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1099518-1202-720A-34D0-82A6BFBB96F0}"/>
              </a:ext>
            </a:extLst>
          </p:cNvPr>
          <p:cNvSpPr txBox="1">
            <a:spLocks/>
          </p:cNvSpPr>
          <p:nvPr/>
        </p:nvSpPr>
        <p:spPr>
          <a:xfrm>
            <a:off x="1" y="111966"/>
            <a:ext cx="9144000" cy="830425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625475" defTabSz="914400" latinLnBrk="1"/>
            <a:r>
              <a:rPr lang="th-TH" sz="360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แรงจูงใจในการทำความดีของ อปท. (ต่อ)</a:t>
            </a:r>
            <a:endParaRPr lang="en-TH" sz="360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730302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BB714-F668-7451-C84E-016E7658D61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05273" y="1086292"/>
            <a:ext cx="8491871" cy="5314508"/>
          </a:xfrm>
        </p:spPr>
        <p:txBody>
          <a:bodyPr>
            <a:normAutofit/>
          </a:bodyPr>
          <a:lstStyle/>
          <a:p>
            <a:pPr indent="357188" algn="thaiDist" defTabSz="914400" latinLnBrk="1">
              <a:spcBef>
                <a:spcPct val="0"/>
              </a:spcBef>
            </a:pPr>
            <a:r>
              <a:rPr lang="th-TH" sz="3200" b="1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ซึ่งจากองค์กรที่มีการทุจริตกลายมาเป็นองค์กรที่โปร่งใสปราศจากการคอรัปชั่น ตามมาด้วยการยกระดับต่อเนื่องให้เป็นองค์กรที่มีประสิทธิภาพ คือ ใช้ทรัพยากรอย่างประหยัด แต่สร้างบรรยากาศในการรับใช้ประชาชนและการทำงานแบบครอบครัวใหญ่ ครอบครัวเดียวกัน ในสภาพที่</a:t>
            </a:r>
            <a:br>
              <a:rPr lang="th-TH" sz="3200" b="1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</a:br>
            <a:r>
              <a:rPr lang="th-TH" sz="3200" b="1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การทำงานที่ทำให้ทุกคนทำงานด้วยความสุข</a:t>
            </a:r>
          </a:p>
          <a:p>
            <a:pPr indent="357188" algn="thaiDist" defTabSz="914400" latinLnBrk="1">
              <a:spcBef>
                <a:spcPct val="0"/>
              </a:spcBef>
            </a:pPr>
            <a:r>
              <a:rPr lang="th-TH" sz="3200" b="1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	เมื่อทุกคนในองค์กรทำงานด้วยความสุขแล้ว การที่จะก้าวต่อไปสนับสนุน ผู้ด้อยโอกาส ผู้อ่อนแอ ผู้ยากจน หรือคนชายขอบในพื้นที่ จำเป็นต้องมีการดำเนินการอย่างต่อเนื่อง ตรงนี้จึงเป็นหน้าที่ในการลดความยากจนและความเหลื่อมล้ำที่เป็นการดำเนินการด้วยความจริงใจและสมัครใจ และไม่ใช่เป็นเพราะนโยบายจากส่วนกลาง</a:t>
            </a:r>
            <a:endParaRPr lang="en-TH" sz="3200" b="1">
              <a:solidFill>
                <a:schemeClr val="tx1"/>
              </a:solidFill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AE87BC-A879-02CC-7F98-680C6C2559FC}"/>
              </a:ext>
            </a:extLst>
          </p:cNvPr>
          <p:cNvSpPr txBox="1">
            <a:spLocks/>
          </p:cNvSpPr>
          <p:nvPr/>
        </p:nvSpPr>
        <p:spPr>
          <a:xfrm>
            <a:off x="1" y="111966"/>
            <a:ext cx="9144000" cy="830425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625475" defTabSz="914400" latinLnBrk="1"/>
            <a:r>
              <a:rPr lang="th-TH" sz="360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แรงจูงใจในการทำความดีของ อปท. (ต่อ)</a:t>
            </a:r>
            <a:endParaRPr lang="en-TH" sz="360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209689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5E7BB-4EE3-4337-3148-764033B79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" y="16778"/>
            <a:ext cx="9144000" cy="1069514"/>
          </a:xfrm>
        </p:spPr>
        <p:txBody>
          <a:bodyPr/>
          <a:lstStyle/>
          <a:p>
            <a:pPr defTabSz="914400" latinLnBrk="1"/>
            <a:r>
              <a:rPr lang="th-TH" sz="400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งานที่ได้ทำมาแล้วตั้งแต่ปี </a:t>
            </a:r>
            <a:r>
              <a:rPr lang="en-US" sz="4000">
                <a:latin typeface="TH SarabunPSK" panose="020B0500040200020003" pitchFamily="34" charset="-34"/>
                <a:cs typeface="TH SarabunPSK" panose="020B0500040200020003" pitchFamily="34" charset="-34"/>
              </a:rPr>
              <a:t>2560 </a:t>
            </a:r>
            <a:r>
              <a:rPr lang="th-TH" sz="4000">
                <a:latin typeface="TH SarabunPSK" panose="020B0500040200020003" pitchFamily="34" charset="-34"/>
                <a:cs typeface="TH SarabunPSK" panose="020B0500040200020003" pitchFamily="34" charset="-34"/>
              </a:rPr>
              <a:t>ถึงปัจจุบัน</a:t>
            </a:r>
            <a:endParaRPr lang="en-TH" sz="40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7C3843F-4B84-6CF7-E36B-9D480FA6988A}"/>
              </a:ext>
            </a:extLst>
          </p:cNvPr>
          <p:cNvGraphicFramePr>
            <a:graphicFrameLocks noGrp="1"/>
          </p:cNvGraphicFramePr>
          <p:nvPr/>
        </p:nvGraphicFramePr>
        <p:xfrm>
          <a:off x="740229" y="1086293"/>
          <a:ext cx="7549758" cy="510747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58293">
                  <a:extLst>
                    <a:ext uri="{9D8B030D-6E8A-4147-A177-3AD203B41FA5}">
                      <a16:colId xmlns:a16="http://schemas.microsoft.com/office/drawing/2014/main" val="2410546984"/>
                    </a:ext>
                  </a:extLst>
                </a:gridCol>
                <a:gridCol w="1258293">
                  <a:extLst>
                    <a:ext uri="{9D8B030D-6E8A-4147-A177-3AD203B41FA5}">
                      <a16:colId xmlns:a16="http://schemas.microsoft.com/office/drawing/2014/main" val="4009720139"/>
                    </a:ext>
                  </a:extLst>
                </a:gridCol>
                <a:gridCol w="1258293">
                  <a:extLst>
                    <a:ext uri="{9D8B030D-6E8A-4147-A177-3AD203B41FA5}">
                      <a16:colId xmlns:a16="http://schemas.microsoft.com/office/drawing/2014/main" val="4123525705"/>
                    </a:ext>
                  </a:extLst>
                </a:gridCol>
                <a:gridCol w="1258293">
                  <a:extLst>
                    <a:ext uri="{9D8B030D-6E8A-4147-A177-3AD203B41FA5}">
                      <a16:colId xmlns:a16="http://schemas.microsoft.com/office/drawing/2014/main" val="1648603709"/>
                    </a:ext>
                  </a:extLst>
                </a:gridCol>
                <a:gridCol w="1258293">
                  <a:extLst>
                    <a:ext uri="{9D8B030D-6E8A-4147-A177-3AD203B41FA5}">
                      <a16:colId xmlns:a16="http://schemas.microsoft.com/office/drawing/2014/main" val="3604896307"/>
                    </a:ext>
                  </a:extLst>
                </a:gridCol>
                <a:gridCol w="1258293">
                  <a:extLst>
                    <a:ext uri="{9D8B030D-6E8A-4147-A177-3AD203B41FA5}">
                      <a16:colId xmlns:a16="http://schemas.microsoft.com/office/drawing/2014/main" val="2498109"/>
                    </a:ext>
                  </a:extLst>
                </a:gridCol>
              </a:tblGrid>
              <a:tr h="1066232">
                <a:tc>
                  <a:txBody>
                    <a:bodyPr/>
                    <a:lstStyle/>
                    <a:p>
                      <a:pPr algn="ctr"/>
                      <a:r>
                        <a:rPr lang="th-TH" sz="2800" b="1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ระดับ </a:t>
                      </a:r>
                      <a:r>
                        <a:rPr lang="th-TH" sz="2800" b="1" err="1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</a:t>
                      </a:r>
                      <a:r>
                        <a:rPr lang="th-TH" sz="2800" b="1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ปท.</a:t>
                      </a:r>
                      <a:endParaRPr lang="en-TH" sz="2800" b="1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ไม่เข้าข่าย</a:t>
                      </a:r>
                      <a:endParaRPr lang="en-TH" sz="2800" b="1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เข้าข่าย</a:t>
                      </a:r>
                      <a:endParaRPr lang="en-TH" sz="2800" b="1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เข้าใจ</a:t>
                      </a:r>
                      <a:endParaRPr lang="en-TH" sz="2800" b="1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เข้าถึง</a:t>
                      </a:r>
                      <a:endParaRPr lang="en-TH" sz="2800" b="1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รวม</a:t>
                      </a:r>
                      <a:endParaRPr lang="en-TH" sz="2800" b="1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6565128"/>
                  </a:ext>
                </a:extLst>
              </a:tr>
              <a:tr h="692248">
                <a:tc>
                  <a:txBody>
                    <a:bodyPr/>
                    <a:lstStyle/>
                    <a:p>
                      <a:pPr algn="ctr"/>
                      <a:r>
                        <a:rPr lang="th-TH" sz="3200" b="1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อบจ.</a:t>
                      </a:r>
                      <a:endParaRPr lang="en-TH" sz="3200" b="1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3200" b="1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3200" b="1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3200" b="1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3200" b="1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3200" b="1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7418310"/>
                  </a:ext>
                </a:extLst>
              </a:tr>
              <a:tr h="692248">
                <a:tc>
                  <a:txBody>
                    <a:bodyPr/>
                    <a:lstStyle/>
                    <a:p>
                      <a:pPr algn="ctr"/>
                      <a:r>
                        <a:rPr lang="th-TH" sz="3200" b="1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ทน.</a:t>
                      </a:r>
                      <a:endParaRPr lang="en-TH" sz="3200" b="1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3200" b="1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3200" b="1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3200" b="1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3200" b="1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3200" b="1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3923616"/>
                  </a:ext>
                </a:extLst>
              </a:tr>
              <a:tr h="692248">
                <a:tc>
                  <a:txBody>
                    <a:bodyPr/>
                    <a:lstStyle/>
                    <a:p>
                      <a:pPr algn="ctr"/>
                      <a:r>
                        <a:rPr lang="th-TH" sz="3200" b="1" err="1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ท</a:t>
                      </a:r>
                      <a:r>
                        <a:rPr lang="th-TH" sz="3200" b="1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ม.</a:t>
                      </a:r>
                      <a:endParaRPr lang="en-TH" sz="3200" b="1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3200" b="1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3200" b="1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3200" b="1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3200" b="1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3200" b="1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1273777"/>
                  </a:ext>
                </a:extLst>
              </a:tr>
              <a:tr h="580001">
                <a:tc>
                  <a:txBody>
                    <a:bodyPr/>
                    <a:lstStyle/>
                    <a:p>
                      <a:pPr algn="ctr"/>
                      <a:r>
                        <a:rPr lang="th-TH" sz="3200" b="1" err="1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ท</a:t>
                      </a:r>
                      <a:r>
                        <a:rPr lang="th-TH" sz="3200" b="1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ต.</a:t>
                      </a:r>
                      <a:endParaRPr lang="en-TH" sz="3200" b="1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3200" b="1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3200" b="1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3200" b="1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3200" b="1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3200" b="1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9714628"/>
                  </a:ext>
                </a:extLst>
              </a:tr>
              <a:tr h="692248">
                <a:tc>
                  <a:txBody>
                    <a:bodyPr/>
                    <a:lstStyle/>
                    <a:p>
                      <a:pPr algn="ctr"/>
                      <a:r>
                        <a:rPr lang="th-TH" sz="3200" b="1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อบต.</a:t>
                      </a:r>
                      <a:endParaRPr lang="en-TH" sz="3200" b="1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3200" b="1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3200" b="1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3200" b="1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3200" b="1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3200" b="1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8517173"/>
                  </a:ext>
                </a:extLst>
              </a:tr>
              <a:tr h="692248">
                <a:tc>
                  <a:txBody>
                    <a:bodyPr/>
                    <a:lstStyle/>
                    <a:p>
                      <a:pPr algn="ctr"/>
                      <a:r>
                        <a:rPr lang="th-TH" sz="3200" b="1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รวม</a:t>
                      </a:r>
                      <a:endParaRPr lang="en-TH" sz="3200" b="1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3200" b="1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3200" b="1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3200" b="1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3200" b="1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3200" b="1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0644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6916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02637"/>
            <a:ext cx="9144000" cy="983655"/>
          </a:xfrm>
          <a:solidFill>
            <a:srgbClr val="FFFFCC">
              <a:alpha val="44000"/>
            </a:srgbClr>
          </a:solidFill>
        </p:spPr>
        <p:txBody>
          <a:bodyPr anchor="b"/>
          <a:lstStyle/>
          <a:p>
            <a:pPr marL="625475">
              <a:lnSpc>
                <a:spcPct val="70000"/>
              </a:lnSpc>
            </a:pPr>
            <a:r>
              <a:rPr lang="th-TH" altLang="ko-KR" sz="320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การขับเคลื่อนปรัชญาของเศรษฐกิจพอเพียง</a:t>
            </a:r>
            <a:br>
              <a:rPr lang="th-TH" altLang="ko-KR" sz="320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ko-KR" sz="3200">
                <a:latin typeface="TH SarabunPSK" panose="020B0500040200020003" pitchFamily="34" charset="-34"/>
                <a:cs typeface="TH SarabunPSK" panose="020B0500040200020003" pitchFamily="34" charset="-34"/>
              </a:rPr>
              <a:t>ในภาคส่วนราชการส่วนอื่น</a:t>
            </a:r>
            <a:endParaRPr lang="ko-KR" altLang="en-US" sz="32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425461A-47C3-90C0-9316-D0B3317D2A12}"/>
              </a:ext>
            </a:extLst>
          </p:cNvPr>
          <p:cNvSpPr txBox="1">
            <a:spLocks/>
          </p:cNvSpPr>
          <p:nvPr/>
        </p:nvSpPr>
        <p:spPr>
          <a:xfrm>
            <a:off x="611560" y="1412776"/>
            <a:ext cx="7848872" cy="50405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357188" algn="thaiDist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นอกจากได้มีความพยายามขับเคลื่อนปรัชญาของเศรษฐกิจพอเพียงกับองค์กรปกครองส่วนท้องถิ่นในฐานะเป็นคานงัดที่จะทำให้เกิดการพลิกโฉมประเทศไทยอย่างสำคัญ ก่อนหน้านี้ได้มีการขับเคลื่อนปรัชญาของเศรษฐกิจพอเพียงในภาคธุรกิจเอกชนในระดับหนึ่งไปแล้ว โดยเฉพาะอย่างยิ่งภายหลังเกิดวิกฤตเศรษฐกิจในปี พ.ศ. 2540 ที่ทำให้ภาคธุรกิจล้มละลายเป็นจำนวนมาก และสามารถกลับมาฟื้นตัวด้วยการนำปรัชญาของเศรษฐกิจพอเพียงมาทดลองปฏิบัติ</a:t>
            </a:r>
            <a:endParaRPr kumimoji="0" lang="ko-KR" altLang="en-US" sz="3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맑은 고딕" panose="020B0503020000020004" pitchFamily="34" charset="-127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2984434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1425461A-47C3-90C0-9316-D0B3317D2A12}"/>
              </a:ext>
            </a:extLst>
          </p:cNvPr>
          <p:cNvSpPr txBox="1">
            <a:spLocks/>
          </p:cNvSpPr>
          <p:nvPr/>
        </p:nvSpPr>
        <p:spPr>
          <a:xfrm>
            <a:off x="827584" y="1412776"/>
            <a:ext cx="7272808" cy="50405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357188" algn="thaiDist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นักวิชาการที่มีข้อเสนอแนะเช่นนี้ นอกจาก อภิชัย พัน</a:t>
            </a:r>
            <a:r>
              <a:rPr kumimoji="0" lang="th-TH" altLang="ko-KR" sz="3200" b="1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ธเ</a:t>
            </a:r>
            <a:r>
              <a:rPr kumimoji="0" lang="th-TH" altLang="ko-KR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สน แล้ว ก็มี รศ.ดร.สุขสรรค์ กันตะบุตร จากวิทยาลัยการจัดการ มหาวิทยาลัยมหิดล โดยการสนับสนุนของสำนักงานกองทุนสนับสนุนการวิจัย สำนักงานคณะกรรมการพิเศษเพื่อประสานงานโครงการอันเนื่องมาจากพระราชดำริ (กปร.) รวมทั้งมูลนิธิชัยพัฒนาที่จัดการมอบถ้วยพระราชทานให้แก่ธุรกิจขนาดต่างๆ ที่ชนะการประกวดการบริหารธุรกิจตามปรัชญาของเศรษฐกิจพอเพียง</a:t>
            </a:r>
            <a:endParaRPr kumimoji="0" lang="ko-KR" altLang="en-US" sz="3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맑은 고딕" panose="020B0503020000020004" pitchFamily="34" charset="-127"/>
              <a:cs typeface="TH SarabunPSK" panose="020B0500040200020003" pitchFamily="34" charset="-34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546AD4BA-E816-D590-EB92-3F1A1ACA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2637"/>
            <a:ext cx="9144000" cy="983655"/>
          </a:xfrm>
          <a:solidFill>
            <a:srgbClr val="FFFFCC">
              <a:alpha val="44000"/>
            </a:srgbClr>
          </a:solidFill>
        </p:spPr>
        <p:txBody>
          <a:bodyPr anchor="b"/>
          <a:lstStyle/>
          <a:p>
            <a:pPr marL="625475">
              <a:lnSpc>
                <a:spcPct val="70000"/>
              </a:lnSpc>
            </a:pPr>
            <a:r>
              <a:rPr lang="th-TH" altLang="ko-KR" sz="320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การขับเคลื่อนปรัชญาของเศรษฐกิจพอเพียง</a:t>
            </a:r>
            <a:br>
              <a:rPr lang="th-TH" altLang="ko-KR" sz="320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ko-KR" sz="3200">
                <a:latin typeface="TH SarabunPSK" panose="020B0500040200020003" pitchFamily="34" charset="-34"/>
                <a:cs typeface="TH SarabunPSK" panose="020B0500040200020003" pitchFamily="34" charset="-34"/>
              </a:rPr>
              <a:t>ในภาคส่วนราชการส่วนอื่น</a:t>
            </a:r>
            <a:endParaRPr lang="ko-KR" altLang="en-US" sz="32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3646197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1425461A-47C3-90C0-9316-D0B3317D2A12}"/>
              </a:ext>
            </a:extLst>
          </p:cNvPr>
          <p:cNvSpPr txBox="1">
            <a:spLocks/>
          </p:cNvSpPr>
          <p:nvPr/>
        </p:nvSpPr>
        <p:spPr>
          <a:xfrm>
            <a:off x="827584" y="1412776"/>
            <a:ext cx="7272808" cy="50405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357188" algn="thaiDist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สำหรับภาคราชการ ซึ่งประกอบด้วยราชการส่วนกลางและส่วนภูมิภาคก็มีการวิจัยเพื่อประเมินการบริหารงานตามปรัชญาของเศรษฐกิจพอเพียง โดยมีเป้าหมายหลักเพื่อจะลดปัญหาการทุจริตประพฤติมิชอบของราชการส่วนกลางและส่วนภูมิภาค ซึ่งโดยปกติก็คือหน่วยงานที่จะต้องปฏิบัติงานตามนโยบายที่กำหนดโดยนักการเมือง ถ้าหากภาคราชการมีความเข้มแข็ง บริหารงานตามปรัชญาของเศรษฐกิจพอเพียง ก็อาจจะช่วยลดแรงกดดันจากฝ่ายการเมืองที่จะหาประโยชน์ด้วยการทุจริตประพฤติมิชอบเชิงนโยบายได้</a:t>
            </a:r>
            <a:endParaRPr kumimoji="0" lang="ko-KR" altLang="en-US" sz="3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맑은 고딕" panose="020B0503020000020004" pitchFamily="34" charset="-127"/>
              <a:cs typeface="TH SarabunPSK" panose="020B0500040200020003" pitchFamily="34" charset="-34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C806883F-78F7-F4B2-AA3C-E62B0FA7C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2637"/>
            <a:ext cx="9144000" cy="983655"/>
          </a:xfrm>
          <a:solidFill>
            <a:srgbClr val="FFFFCC">
              <a:alpha val="44000"/>
            </a:srgbClr>
          </a:solidFill>
        </p:spPr>
        <p:txBody>
          <a:bodyPr anchor="b"/>
          <a:lstStyle/>
          <a:p>
            <a:pPr marL="625475">
              <a:lnSpc>
                <a:spcPct val="70000"/>
              </a:lnSpc>
            </a:pPr>
            <a:r>
              <a:rPr lang="th-TH" altLang="ko-KR" sz="320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การขับเคลื่อนปรัชญาของเศรษฐกิจพอเพียง</a:t>
            </a:r>
            <a:br>
              <a:rPr lang="th-TH" altLang="ko-KR" sz="320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ko-KR" sz="3200">
                <a:latin typeface="TH SarabunPSK" panose="020B0500040200020003" pitchFamily="34" charset="-34"/>
                <a:cs typeface="TH SarabunPSK" panose="020B0500040200020003" pitchFamily="34" charset="-34"/>
              </a:rPr>
              <a:t>ในภาคส่วนราชการส่วนอื่น</a:t>
            </a:r>
            <a:endParaRPr lang="ko-KR" altLang="en-US" sz="32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992996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1425461A-47C3-90C0-9316-D0B3317D2A12}"/>
              </a:ext>
            </a:extLst>
          </p:cNvPr>
          <p:cNvSpPr txBox="1">
            <a:spLocks/>
          </p:cNvSpPr>
          <p:nvPr/>
        </p:nvSpPr>
        <p:spPr>
          <a:xfrm>
            <a:off x="251520" y="1412776"/>
            <a:ext cx="8579633" cy="50405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357188" algn="thaiDist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งานลักษณะนี้ได้เริ่มต้นขึ้นแล้วโดย ศาสตราจารย์ ดร.กัลยาณี เสนาสุ ที่ได้มีการศึกษาจากหน่วยงานส่วนกลางและส่วนภูมิภาคสองกระทรวง คือ กระทรวงเกษตรและสหกรณ์ และกระทรวงมหาดไทย โดยได้รับทุนการวิจัยผ่านหน่วยงานสนับสนุนภายใต้กำกับของกระทรวงการอุดมศึกษา วิทยาศาสตร์ วิจัยและนวัตกรรม (อว.) งานดังกล่าวได้ถูกพัฒนาต่อยอดเป็นแผนปฏิบัติการเพื่อส่งเสริมคุณธรรมแห่งชาติ ฉบับที่ 2 (2566-2570) ร่วมกับการใช้การประเมิน </a:t>
            </a:r>
            <a:r>
              <a:rPr kumimoji="0" lang="en-US" altLang="ko-KR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Integrity and Transparency Assessment (ITA) </a:t>
            </a:r>
            <a:r>
              <a:rPr kumimoji="0" lang="th-TH" altLang="ko-KR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แต่เป็นที่น่าเสียดายว่างานนี้ยังไม่ได้รับการสานต่ออย่างจริงจังเท่าที่ควร</a:t>
            </a:r>
            <a:endParaRPr kumimoji="0" lang="ko-KR" altLang="en-US" sz="3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맑은 고딕" panose="020B0503020000020004" pitchFamily="34" charset="-127"/>
              <a:cs typeface="TH SarabunPSK" panose="020B0500040200020003" pitchFamily="34" charset="-34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5DB6683-E9C6-5A3E-650A-F357C7BC8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2637"/>
            <a:ext cx="9144000" cy="983655"/>
          </a:xfrm>
          <a:solidFill>
            <a:srgbClr val="FFFFCC">
              <a:alpha val="44000"/>
            </a:srgbClr>
          </a:solidFill>
        </p:spPr>
        <p:txBody>
          <a:bodyPr anchor="b"/>
          <a:lstStyle/>
          <a:p>
            <a:pPr marL="625475">
              <a:lnSpc>
                <a:spcPct val="70000"/>
              </a:lnSpc>
            </a:pPr>
            <a:r>
              <a:rPr lang="th-TH" altLang="ko-KR" sz="320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การขับเคลื่อนปรัชญาของเศรษฐกิจพอเพียง</a:t>
            </a:r>
            <a:br>
              <a:rPr lang="th-TH" altLang="ko-KR" sz="320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ko-KR" sz="3200">
                <a:latin typeface="TH SarabunPSK" panose="020B0500040200020003" pitchFamily="34" charset="-34"/>
                <a:cs typeface="TH SarabunPSK" panose="020B0500040200020003" pitchFamily="34" charset="-34"/>
              </a:rPr>
              <a:t>ในภาคส่วนราชการส่วนอื่น</a:t>
            </a:r>
            <a:endParaRPr lang="ko-KR" altLang="en-US" sz="32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588226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1425461A-47C3-90C0-9316-D0B3317D2A12}"/>
              </a:ext>
            </a:extLst>
          </p:cNvPr>
          <p:cNvSpPr txBox="1">
            <a:spLocks/>
          </p:cNvSpPr>
          <p:nvPr/>
        </p:nvSpPr>
        <p:spPr>
          <a:xfrm>
            <a:off x="539552" y="1412776"/>
            <a:ext cx="8064896" cy="50405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357188" algn="thaiDist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ปัญหาการดูแลสุขภาพของคนในชาติโดยมีกระทรวงสาธารณสุขและบุคลากรทางการแพทย์ในประเทศไทย ได้มีวิวัฒนาการล้ำหน้าประเทศทั่วโลก โดยเฉพาะประเทศที่พัฒนาแล้วเป็นอันมาก โดยเฉพาะอย่างยิ่งการซื้อบริการสุขภาพโดยสำนักงานหลักประกันสุขภาพแห่งชาติ (สปสช.) โดยเหมาจ่ายรายหัวของประชาชนในพื้นที่กับโรงพยาบาลของรัฐ ทำให้การบริการสุขภาพครอบคลุมได้ค่อนข้างทั่วถึง โดยมีค่าใช้จ่ายต่ำ แต่ปัญหาสำคัญก็คือ การที่บุคลากรที่เกี่ยวข้องส่วนใหญ่เป็นแพทย์ จึงมุ่งเน้นการตั้งรับด้วยการรักษาพยาบาล โดยทำงานเชิงรุกคือส่งเสริมสุขภาพตลอดจนป้องกันโรคไม่คืบหน้าเท่าที่ควร การตั้งรับทำให้ต้องใช้แพทย์เป็นจำนวนมาก อีกทั้งมีค่าใช้จ่ายสูง</a:t>
            </a:r>
            <a:endParaRPr kumimoji="0" lang="ko-KR" altLang="en-US" sz="3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맑은 고딕" panose="020B0503020000020004" pitchFamily="34" charset="-127"/>
              <a:cs typeface="TH SarabunPSK" panose="020B0500040200020003" pitchFamily="34" charset="-34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912F0832-1748-E67B-D95F-67FF8C6C0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2637"/>
            <a:ext cx="9144000" cy="983655"/>
          </a:xfrm>
          <a:solidFill>
            <a:srgbClr val="FFFFCC">
              <a:alpha val="44000"/>
            </a:srgbClr>
          </a:solidFill>
        </p:spPr>
        <p:txBody>
          <a:bodyPr anchor="b"/>
          <a:lstStyle/>
          <a:p>
            <a:pPr marL="625475">
              <a:lnSpc>
                <a:spcPct val="70000"/>
              </a:lnSpc>
            </a:pPr>
            <a:r>
              <a:rPr lang="th-TH" altLang="ko-KR" sz="320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การขับเคลื่อนปรัชญาของเศรษฐกิจพอเพียง</a:t>
            </a:r>
            <a:br>
              <a:rPr lang="th-TH" altLang="ko-KR" sz="320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ko-KR" sz="3200">
                <a:latin typeface="TH SarabunPSK" panose="020B0500040200020003" pitchFamily="34" charset="-34"/>
                <a:cs typeface="TH SarabunPSK" panose="020B0500040200020003" pitchFamily="34" charset="-34"/>
              </a:rPr>
              <a:t>ในภาคส่วนราชการส่วนอื่น</a:t>
            </a:r>
            <a:endParaRPr lang="ko-KR" altLang="en-US" sz="32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59363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43F13-6263-3140-A945-DE1A02F87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90471"/>
            <a:ext cx="8098568" cy="5187918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en-US" sz="320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TH" sz="3200"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th-TH" sz="3200">
                <a:latin typeface="TH SarabunPSK" panose="020B0500040200020003" pitchFamily="34" charset="-34"/>
                <a:cs typeface="TH SarabunPSK" panose="020B0500040200020003" pitchFamily="34" charset="-34"/>
              </a:rPr>
              <a:t> เงื่อนไขความรู้และคุณธรรม ก็ดูจะเป็นเงื่อนไขที่ดี เพราะก่อนหน้านั้น ในวงการศึกษาได้กล่าวกันเป็นเรื่องปกติแล้วว่า จะต้องสร้างคนให้มี</a:t>
            </a:r>
            <a:r>
              <a:rPr lang="th-TH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ความรู้คู่คุณธรรม</a:t>
            </a:r>
            <a:r>
              <a:rPr lang="th-TH" sz="3200">
                <a:latin typeface="TH SarabunPSK" panose="020B0500040200020003" pitchFamily="34" charset="-34"/>
                <a:cs typeface="TH SarabunPSK" panose="020B0500040200020003" pitchFamily="34" charset="-34"/>
              </a:rPr>
              <a:t>  โดยอธิบายว่าผู้ที่มีความรู้ถ้าไม่ถูกกำกับด้วยคุณธรรมก็จะใช้ความรู้ไปในทางที่ผิด ดังนั้นการมีความรู้จริงในเรื่องใดเรื่องหนึ่งนั้น ถ้าไม่มีคุณธรรมกำกับอาจจะมีผลเสียได้ เป็นการตีความที่น่าสนใจ แต่ในความเป็นจริงคำว่าความรู้นั้น ถูกกำกับไว้ด้วยคำว่า </a:t>
            </a:r>
            <a:r>
              <a:rPr lang="th-TH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รอบรู้ รอบคอบ และระมัดระวัง</a:t>
            </a:r>
            <a:r>
              <a:rPr lang="th-TH" sz="3200">
                <a:latin typeface="TH SarabunPSK" panose="020B0500040200020003" pitchFamily="34" charset="-34"/>
                <a:cs typeface="TH SarabunPSK" panose="020B0500040200020003" pitchFamily="34" charset="-34"/>
              </a:rPr>
              <a:t> ซึ่งรอบรู้นั้น มีความหมายเท่ากับคำว่า </a:t>
            </a:r>
            <a:r>
              <a:rPr lang="th-TH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ปัญญา</a:t>
            </a:r>
            <a:r>
              <a:rPr lang="th-TH" sz="3200">
                <a:latin typeface="TH SarabunPSK" panose="020B0500040200020003" pitchFamily="34" charset="-34"/>
                <a:cs typeface="TH SarabunPSK" panose="020B0500040200020003" pitchFamily="34" charset="-34"/>
              </a:rPr>
              <a:t> รอบคอบคือ</a:t>
            </a:r>
            <a:r>
              <a:rPr lang="th-TH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สติ</a:t>
            </a:r>
            <a:r>
              <a:rPr lang="th-TH" sz="3200">
                <a:latin typeface="TH SarabunPSK" panose="020B0500040200020003" pitchFamily="34" charset="-34"/>
                <a:cs typeface="TH SarabunPSK" panose="020B0500040200020003" pitchFamily="34" charset="-34"/>
              </a:rPr>
              <a:t> ส่วนระมัดระวังคือ</a:t>
            </a:r>
            <a:r>
              <a:rPr lang="th-TH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สัมปชัญญะ</a:t>
            </a:r>
            <a:r>
              <a:rPr lang="th-TH" sz="3200">
                <a:latin typeface="TH SarabunPSK" panose="020B0500040200020003" pitchFamily="34" charset="-34"/>
                <a:cs typeface="TH SarabunPSK" panose="020B0500040200020003" pitchFamily="34" charset="-34"/>
              </a:rPr>
              <a:t> ซึ่งคือปัญญาในรูปแบบหนึ่งที่สามารถตอบได้กับสิ่งที่เกิดขึ้นทันทีทันใดได้อย่างเรียบร้อย ไม่เกิดเป็นปัญหา ดังนั้นความหมายทั้งหมด คือ ต้องมีปัญญาที่ถูกควบคุมด้วยสติตลอดเวลา ซึ่งมีความหมายลึกซึ่งกว่า “ความรู้” ซึ่งจะพบในภายหลังว่าไม่มีอยู่ในคำจำกัดความที่ได้รับพระราชทานจาก พระบาทสมเด็จพระบรมชนกาธิเบศร มหาภูมิพลอดุลยเดชมหาราช บรมนาถบพิตร ซึ่งจะกล่าวต่อไปภายหลัง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B3A9E8F-DADA-70B2-72B0-30669C2C8AB7}"/>
              </a:ext>
            </a:extLst>
          </p:cNvPr>
          <p:cNvSpPr txBox="1">
            <a:spLocks/>
          </p:cNvSpPr>
          <p:nvPr/>
        </p:nvSpPr>
        <p:spPr>
          <a:xfrm>
            <a:off x="628650" y="94526"/>
            <a:ext cx="7886700" cy="543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>
                <a:latin typeface="TH SarabunPSK" panose="020B0500040200020003" pitchFamily="34" charset="-34"/>
                <a:cs typeface="TH SarabunPSK" panose="020B0500040200020003" pitchFamily="34" charset="-34"/>
              </a:rPr>
              <a:t>ภาพจำ</a:t>
            </a:r>
            <a:endParaRPr lang="en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9840914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1425461A-47C3-90C0-9316-D0B3317D2A12}"/>
              </a:ext>
            </a:extLst>
          </p:cNvPr>
          <p:cNvSpPr txBox="1">
            <a:spLocks/>
          </p:cNvSpPr>
          <p:nvPr/>
        </p:nvSpPr>
        <p:spPr>
          <a:xfrm>
            <a:off x="467544" y="1412776"/>
            <a:ext cx="8064896" cy="50405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357188" algn="thaiDist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ถึงแม้ประเทศไทยจะมีโรงเรียนแพทย์ในมหาวิทยาลัยทั้งส่วนกลางและภูมิภาคเป็นจำนวนมาก รวมทั้งมีมหาวิทยาลัยเอกชนบางแห่งร่วมผลิตบุคลากรทางการแพทย์ ก็ไม่สามารถผลิตแพทย์ได้เพียงพอ เนื่องจากความเฟื่องฟูของบริการเสริมความงามและผลตอบแทนที่ดีแก่บุคลากรทางการแพทย์ในโรงพยาบาลเอกชน </a:t>
            </a:r>
            <a:br>
              <a:rPr kumimoji="0" lang="th-TH" altLang="ko-KR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</a:br>
            <a:r>
              <a:rPr kumimoji="0" lang="th-TH" altLang="ko-KR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ในพื้นที่อำเภอที่มีประชากรต่ำกว่า 50,000 คน โรงพยาบาลชุมชนประจำอำเภอเหล่านี้ย่อมมีค่าใช้จ่ายประจำสูงกว่างบประมาณที่ได้รับจาก สปสช. ทำให้โรงพยาบาลเหล่านี้ต้องดิ้นรนหาทางช่วยเหลือตนเองด้วยการน้อมนำปรัชญาของเศรษฐกิจพอเพียงไปปฏิบัติ โดยมีโรงพยาบาลหนองม่วงไข่ จังหวัดแพร่ ทดลองปฏิบัติเองในฐานะโครงการนำร่อง โดยมีรองศาสตราจารย์ กาญจนา โชคถาวร เป็นผู้ถอดบทเรียนและนำมาใช้ในการประเมินความเป็นเศรษฐกิจพอเพียง</a:t>
            </a:r>
            <a:endParaRPr kumimoji="0" lang="ko-KR" altLang="en-US" sz="2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맑은 고딕" panose="020B0503020000020004" pitchFamily="34" charset="-127"/>
              <a:cs typeface="TH SarabunPSK" panose="020B0500040200020003" pitchFamily="34" charset="-34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9D6DC9C3-21BC-D172-66AD-B3E587741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2637"/>
            <a:ext cx="9144000" cy="983655"/>
          </a:xfrm>
          <a:solidFill>
            <a:srgbClr val="FFFFCC">
              <a:alpha val="44000"/>
            </a:srgbClr>
          </a:solidFill>
        </p:spPr>
        <p:txBody>
          <a:bodyPr anchor="b"/>
          <a:lstStyle/>
          <a:p>
            <a:pPr marL="625475">
              <a:lnSpc>
                <a:spcPct val="70000"/>
              </a:lnSpc>
            </a:pPr>
            <a:r>
              <a:rPr lang="th-TH" altLang="ko-KR" sz="320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การขับเคลื่อนปรัชญาของเศรษฐกิจพอเพียง</a:t>
            </a:r>
            <a:br>
              <a:rPr lang="th-TH" altLang="ko-KR" sz="320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ko-KR" sz="3200">
                <a:latin typeface="TH SarabunPSK" panose="020B0500040200020003" pitchFamily="34" charset="-34"/>
                <a:cs typeface="TH SarabunPSK" panose="020B0500040200020003" pitchFamily="34" charset="-34"/>
              </a:rPr>
              <a:t>ในภาคส่วนราชการส่วนอื่น</a:t>
            </a:r>
            <a:endParaRPr lang="ko-KR" altLang="en-US" sz="32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6579821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1425461A-47C3-90C0-9316-D0B3317D2A12}"/>
              </a:ext>
            </a:extLst>
          </p:cNvPr>
          <p:cNvSpPr txBox="1">
            <a:spLocks/>
          </p:cNvSpPr>
          <p:nvPr/>
        </p:nvSpPr>
        <p:spPr>
          <a:xfrm>
            <a:off x="467544" y="1412776"/>
            <a:ext cx="8064896" cy="50405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357188" algn="thaiDist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การดำเนินงานตามโครงการดังกล่าวเปิดเผยให้เห็นปัญหาสำคัญ คือแนวทางการดูแลสุขภาพด้วยการตั้งรับเป็นหลักอาจเป็นวิธีการที่ไม่ถูกต้อง ในปัจจุบันด้วยการสนับสนุนทุนโดยสำนักงานการวิจัยแห่งชาติ (วช.) โครงการนี้ได้ขยายขอบเขตไปแล้วรวมประมาณ 30 โรงพยาบาลชุมชน กระจายอยู่ทุกภาคทั่วประเทศ โดยภาคเหนือจะมีสัดส่วนสูงกว่าภาคอื่นเพราะมีจุดเริ่มต้นที่นี่</a:t>
            </a:r>
            <a:endParaRPr kumimoji="0" lang="ko-KR" altLang="en-US" sz="3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맑은 고딕" panose="020B0503020000020004" pitchFamily="34" charset="-127"/>
              <a:cs typeface="TH SarabunPSK" panose="020B0500040200020003" pitchFamily="34" charset="-34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D303A1F4-171A-15A7-B474-42820832B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2637"/>
            <a:ext cx="9144000" cy="983655"/>
          </a:xfrm>
          <a:solidFill>
            <a:srgbClr val="FFFFCC">
              <a:alpha val="44000"/>
            </a:srgbClr>
          </a:solidFill>
        </p:spPr>
        <p:txBody>
          <a:bodyPr anchor="b"/>
          <a:lstStyle/>
          <a:p>
            <a:pPr marL="625475">
              <a:lnSpc>
                <a:spcPct val="70000"/>
              </a:lnSpc>
            </a:pPr>
            <a:r>
              <a:rPr lang="th-TH" altLang="ko-KR" sz="320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การขับเคลื่อนปรัชญาของเศรษฐกิจพอเพียง</a:t>
            </a:r>
            <a:br>
              <a:rPr lang="th-TH" altLang="ko-KR" sz="320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ko-KR" sz="3200">
                <a:latin typeface="TH SarabunPSK" panose="020B0500040200020003" pitchFamily="34" charset="-34"/>
                <a:cs typeface="TH SarabunPSK" panose="020B0500040200020003" pitchFamily="34" charset="-34"/>
              </a:rPr>
              <a:t>ในภาคส่วนราชการส่วนอื่น</a:t>
            </a:r>
            <a:endParaRPr lang="ko-KR" altLang="en-US" sz="32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6071254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86612"/>
            <a:ext cx="9144000" cy="830426"/>
          </a:xfr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algn="ctr"/>
            <a:r>
              <a:rPr lang="th-TH" altLang="ko-KR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</a:t>
            </a:r>
            <a:endParaRPr lang="ko-KR" altLang="en-US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425461A-47C3-90C0-9316-D0B3317D2A12}"/>
              </a:ext>
            </a:extLst>
          </p:cNvPr>
          <p:cNvSpPr txBox="1">
            <a:spLocks/>
          </p:cNvSpPr>
          <p:nvPr/>
        </p:nvSpPr>
        <p:spPr>
          <a:xfrm>
            <a:off x="539552" y="1340768"/>
            <a:ext cx="8064896" cy="50405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357188" algn="thaiDist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จะเห็นได้ว่างานวิจัยที่เกี่ยวกับการขับเคลื่อนปรัชญาของเศรษฐกิจพอเพียงเป็นงานที่สามารถนำไปปฏิบัติได้จริง และได้ผลตามพระราชดำริของพระบาทสมเด็จพระเจ้าอยู่หัวรัชกาลที่ 9 ได้ทรงพระราชทานไว้อย่างแท้จริง</a:t>
            </a:r>
          </a:p>
          <a:p>
            <a:pPr marL="0" marR="0" lvl="0" indent="357188" algn="thaiDist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จึงมีคำถามตามมาว่า เมื่อความจริงเป็นเช่นนี้แล้ว เหตุใดจึงไม่มีการขับเคลื่อนอย่างจริงจังอย่างแพร่หลาย </a:t>
            </a:r>
            <a:r>
              <a:rPr kumimoji="0" lang="th-TH" altLang="ko-KR" sz="2800" b="1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ทั้งๆ</a:t>
            </a:r>
            <a:r>
              <a:rPr kumimoji="0" lang="th-TH" altLang="ko-KR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 ที่ในแผนพัฒนาเศรษฐกิจและสังคมแห่งชาติที่ได้กำหนดอย่างเป็นทางการให้ประเทศไทยพัฒนาตามปรัชญาของเศรษฐกิจพอเพียงอย่างเป็นทางการตั้งแต่แผนฉบับที่ 9 (2545-2549) จนถึงแผนปัจจุบันคือแผนที่ 13 (2566-2570) อีกทั้งรัฐธรรมนูญแห่งราชอาณาจักรไทยตั้งแต่ พ.ศ. 2550 จนถึงฉบับ 2560 ต่างก็กำหนดให้ปรัชญาของเศรษฐกิจพอเพียงเป็นแนวนโยบายแห่งรัฐในการพัฒนาประเทศ ขณะที่แผนยุทธศาสตร์ชาติ 20 ปี ก็กำหนดแนวทางนี้ไว้เช่นกัน</a:t>
            </a:r>
            <a:endParaRPr kumimoji="0" lang="ko-KR" altLang="en-US" sz="2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맑은 고딕" panose="020B0503020000020004" pitchFamily="34" charset="-127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8736714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1425461A-47C3-90C0-9316-D0B3317D2A12}"/>
              </a:ext>
            </a:extLst>
          </p:cNvPr>
          <p:cNvSpPr txBox="1">
            <a:spLocks/>
          </p:cNvSpPr>
          <p:nvPr/>
        </p:nvSpPr>
        <p:spPr>
          <a:xfrm>
            <a:off x="575556" y="1340768"/>
            <a:ext cx="7812868" cy="50405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357188" algn="thaiDist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3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อาจจะมีสาเหตุสำคัญสรุปได้ดังต่อไปนี้</a:t>
            </a:r>
          </a:p>
          <a:p>
            <a:pPr marL="514350" marR="0" lvl="0" indent="-514350" algn="thaiDist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h-TH" altLang="ko-KR" sz="3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คนไทยทั่วไปไม่เข้าใจความหมายที่ลึกซึ้งของความ </a:t>
            </a:r>
            <a:r>
              <a:rPr kumimoji="0" lang="en-US" altLang="ko-KR" sz="3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‘</a:t>
            </a:r>
            <a:r>
              <a:rPr kumimoji="0" lang="th-TH" altLang="ko-KR" sz="3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พอเพียง</a:t>
            </a:r>
            <a:r>
              <a:rPr kumimoji="0" lang="en-US" altLang="ko-KR" sz="3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’ </a:t>
            </a:r>
            <a:r>
              <a:rPr kumimoji="0" lang="th-TH" altLang="ko-KR" sz="3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และมักปฏิเสธความพอเพียงบนพื้นฐานความไม่มั่นคง และอาจจะไปไกลถึงความโลภ ที่เป็นกิเลสที่ฝังลึกอยู่ในตัวของมนุษย์</a:t>
            </a:r>
          </a:p>
          <a:p>
            <a:pPr marL="514350" marR="0" lvl="0" indent="-514350" algn="thaiDist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h-TH" altLang="ko-KR" sz="3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คนส่วนใหญ่โดยทั่วไปเข้าใจว่าปรัชญาของเศรษฐกิจพอเพียงเป็นเรื่องเกี่ยวกับการเกษตร เมื่ออาชีพและชีวิตของตนไม่เกี่ยวกับการเกษตรก็ไม่เห็นความจำเป็นที่จะต้องดำเนินวิถีชีวิตตามปรัชญาของเศรษฐกิจพอเพียง</a:t>
            </a:r>
          </a:p>
          <a:p>
            <a:pPr marL="514350" marR="0" lvl="0" indent="-514350" algn="thaiDist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h-TH" altLang="ko-KR" sz="3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คนอีกจำนวนหนึ่งเข้าใจว่าปรัชญาของเศรษฐกิจพอเพียงสามารถประยุกต์ใช้ได้กับชีวิตของทุกคน แต่ไม่รู้ว่าจะนำไปใช้กับชีวิตจริง รวมทั้งองค์กรที่เกี่ยวข้องได้อย่างไร</a:t>
            </a:r>
            <a:endParaRPr kumimoji="0" lang="ko-KR" altLang="en-US" sz="3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맑은 고딕" panose="020B0503020000020004" pitchFamily="34" charset="-127"/>
              <a:cs typeface="TH SarabunPSK" panose="020B0500040200020003" pitchFamily="34" charset="-34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C1C82F17-58F0-FD52-3637-AF57B66CC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6612"/>
            <a:ext cx="9144000" cy="830426"/>
          </a:xfr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algn="ctr"/>
            <a:r>
              <a:rPr lang="th-TH" altLang="ko-KR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</a:t>
            </a:r>
            <a:endParaRPr lang="ko-KR" altLang="en-US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2962865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1425461A-47C3-90C0-9316-D0B3317D2A12}"/>
              </a:ext>
            </a:extLst>
          </p:cNvPr>
          <p:cNvSpPr txBox="1">
            <a:spLocks/>
          </p:cNvSpPr>
          <p:nvPr/>
        </p:nvSpPr>
        <p:spPr>
          <a:xfrm>
            <a:off x="575556" y="1340768"/>
            <a:ext cx="7812868" cy="50405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357188" marR="0" lvl="0" indent="-357188" algn="thaiDist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4. รัฐบาลไทยตั้งแต่ พ.ศ. 2544 เป็นต้นมา ถูกครอบงำด้วยธุรกิจการเมือง คือใช้การเมืองเพื่อสร้างผลประโยชน์ทางเศรษฐกิจแก่กลุ่มตนเองและพวกพ้อง ซึ่งเป็นพฤติกรรมที่ตรงกันข้ามกับเศรษฐกิจพอเพียง ทั้งนี้เพราะการหาผลประโยชน์เป็นความปกติของการดำเนินธุรกิจ และเมื่อนักธุรกิจเข้ามามีบทบาทครอบงำนักการเมืองรวมทั้งรัฐบาล ย่อมไม่ปรารถนาที่จะเห็นการดำเนินนโยบายพัฒนาประเทศตามปรัชญาของเศรษฐกิจพอเพียงอย่างแท้จริง</a:t>
            </a:r>
            <a:endParaRPr kumimoji="0" lang="ko-KR" altLang="en-US" sz="3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맑은 고딕" panose="020B0503020000020004" pitchFamily="34" charset="-127"/>
              <a:cs typeface="TH SarabunPSK" panose="020B0500040200020003" pitchFamily="34" charset="-34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D2158D81-C4CC-957D-FCC8-1C692F043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6612"/>
            <a:ext cx="9144000" cy="830426"/>
          </a:xfr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algn="ctr"/>
            <a:r>
              <a:rPr lang="th-TH" altLang="ko-KR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</a:t>
            </a:r>
            <a:endParaRPr lang="ko-KR" altLang="en-US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2453639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1425461A-47C3-90C0-9316-D0B3317D2A12}"/>
              </a:ext>
            </a:extLst>
          </p:cNvPr>
          <p:cNvSpPr txBox="1">
            <a:spLocks/>
          </p:cNvSpPr>
          <p:nvPr/>
        </p:nvSpPr>
        <p:spPr>
          <a:xfrm>
            <a:off x="575556" y="1340768"/>
            <a:ext cx="7812868" cy="50405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357188" marR="0" lvl="0" indent="-357188" algn="thaiDist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3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5. ข้าราชการระดับสูง รวมทั้งนักวิชาการที่ได้รับการศึกษาเล่าเรียนจากต่างประเทศ แม้จะไม่เข้าใจอารธรรมตะวันตกดีพอ แต่กลับติดกับดักความคิดจากต่างประเทศ โดยยึดเอาว่าเป็นความคิดสากล พยายามยึดโยงแค่ตีความปรัชญาของเศรษฐกิจพอเพียงให้ไปสอดคล้องกับความคิดจากต่างประเทศ ในขณะที่ความคิดจากต่างประเทศก็มีการปรับปรุงเปลี่ยนแปลงตลอดเวลา จึงต้องความคิดเพื่อไม่ให้ตกยุค </a:t>
            </a:r>
            <a:r>
              <a:rPr kumimoji="0" lang="th-TH" altLang="ko-KR" sz="3000" b="1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ทั้งๆ</a:t>
            </a:r>
            <a:r>
              <a:rPr kumimoji="0" lang="th-TH" altLang="ko-KR" sz="3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 ที่ปรัชญาของเศรษฐกิจพอเพียงไม่เคยล้าสมัยเพราะเป็นเรื่องความจริงเกี่ยวกับพฤติกรรมของมนุษย์ โดยที่มนุษย์ตั้งแต่ยุคดึกดำบรรพ์จนถึงปัจจุบันยังคงถูกครอบงำด้วยกิเลสที่ไม่มีการเปลี่ยนแปลง</a:t>
            </a:r>
            <a:endParaRPr kumimoji="0" lang="ko-KR" altLang="en-US" sz="3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맑은 고딕" panose="020B0503020000020004" pitchFamily="34" charset="-127"/>
              <a:cs typeface="TH SarabunPSK" panose="020B0500040200020003" pitchFamily="34" charset="-34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65A8938-1C16-A9D4-6021-3C1951234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6612"/>
            <a:ext cx="9144000" cy="830426"/>
          </a:xfr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algn="ctr"/>
            <a:r>
              <a:rPr lang="th-TH" altLang="ko-KR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</a:t>
            </a:r>
            <a:endParaRPr lang="ko-KR" altLang="en-US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5940490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1425461A-47C3-90C0-9316-D0B3317D2A12}"/>
              </a:ext>
            </a:extLst>
          </p:cNvPr>
          <p:cNvSpPr txBox="1">
            <a:spLocks/>
          </p:cNvSpPr>
          <p:nvPr/>
        </p:nvSpPr>
        <p:spPr>
          <a:xfrm>
            <a:off x="575556" y="1340768"/>
            <a:ext cx="7812868" cy="50405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357188" marR="0" lvl="0" indent="-357188" algn="thaiDist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6. พวกที่ไม่นิยม รวมถึงผู้ที่ต่อต้านสถาบันกษัตริย์ มักจะเอาความคิดต่างประเทศในเรื่องชนชั้นมาตีความว่าปรัชญาของเศรษฐกิจพอเพียงเป็นวาทกรรมของชนชั้นนำ โดยนำมาครอบงำความคิดของคนไทยให้คิดอยู่ในกะลา โดยไม่พยายามที่จะเข้าใจและเรียนรู้ความจริงแม้แต่น้อย แต่ใช้ความเข้าใจของตนเองสร้างวาทกรรมเท็จให้แพร่หลาย โดยที่คนโดยทั่วไปไม่เข้าใจในความลึกซึ้งของปรัชญาดังกล่าว</a:t>
            </a:r>
            <a:endParaRPr kumimoji="0" lang="ko-KR" altLang="en-US" sz="3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맑은 고딕" panose="020B0503020000020004" pitchFamily="34" charset="-127"/>
              <a:cs typeface="TH SarabunPSK" panose="020B0500040200020003" pitchFamily="34" charset="-34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1811135C-0B30-7794-C126-FD9C1AE5D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6612"/>
            <a:ext cx="9144000" cy="830426"/>
          </a:xfr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algn="ctr"/>
            <a:r>
              <a:rPr lang="th-TH" altLang="ko-KR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</a:t>
            </a:r>
            <a:endParaRPr lang="ko-KR" altLang="en-US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0350694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1425461A-47C3-90C0-9316-D0B3317D2A12}"/>
              </a:ext>
            </a:extLst>
          </p:cNvPr>
          <p:cNvSpPr txBox="1">
            <a:spLocks/>
          </p:cNvSpPr>
          <p:nvPr/>
        </p:nvSpPr>
        <p:spPr>
          <a:xfrm>
            <a:off x="575556" y="1124744"/>
            <a:ext cx="7812868" cy="50405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357188" algn="thaiDist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ด้วยเหตุนี้สังคมไทยจึงถูกครอบงำด้วยอวิชชา หรือความไม่รู้จริงต่อไป และเป็นที่น่าเสียดายที่พระบาทสมเด็จพระบรมชนกา</a:t>
            </a:r>
            <a:r>
              <a:rPr kumimoji="0" lang="th-TH" altLang="ko-KR" sz="3200" b="1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ธิเบ</a:t>
            </a:r>
            <a:r>
              <a:rPr kumimoji="0" lang="th-TH" altLang="ko-KR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ศร มหาภูมิพลอดุลยเดชมหาราช บรมนาถบพิตร ได้ทรงตั้งใจพระราชทานให้กับประชาชนชาวไทยให้พ้นจากอวิชชา รวมทั้งปลดพันธนาการให้คนไทยพ้นจากปัญหาความยากจน ความเหลื่อมล้ำ และการทุจริตประพฤติมิชอบ ซึ่งทั้งหมดนี้เป็นปัญหาเดียวกันกับที่</a:t>
            </a:r>
            <a:br>
              <a:rPr kumimoji="0" lang="th-TH" altLang="ko-KR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</a:br>
            <a:r>
              <a:rPr kumimoji="0" lang="th-TH" altLang="ko-KR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ประเทศไทยกำลังเผชิญอยู่</a:t>
            </a:r>
            <a:endParaRPr kumimoji="0" lang="ko-KR" altLang="en-US" sz="3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맑은 고딕" panose="020B0503020000020004" pitchFamily="34" charset="-127"/>
              <a:cs typeface="TH SarabunPSK" panose="020B0500040200020003" pitchFamily="34" charset="-34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E377BF12-416D-5D70-2575-867C54703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6612"/>
            <a:ext cx="9144000" cy="830426"/>
          </a:xfr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algn="ctr"/>
            <a:r>
              <a:rPr lang="th-TH" altLang="ko-KR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</a:t>
            </a:r>
            <a:endParaRPr lang="ko-KR" altLang="en-US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86234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83523-93D2-7113-A390-75C9703C2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212"/>
            <a:ext cx="7886700" cy="1151612"/>
          </a:xfrm>
        </p:spPr>
        <p:txBody>
          <a:bodyPr>
            <a:normAutofit/>
          </a:bodyPr>
          <a:lstStyle/>
          <a:p>
            <a:r>
              <a:rPr lang="th-TH" b="1">
                <a:latin typeface="TH SarabunPSK" panose="020B0500040200020003" pitchFamily="34" charset="-34"/>
                <a:cs typeface="TH SarabunPSK" panose="020B0500040200020003" pitchFamily="34" charset="-34"/>
              </a:rPr>
              <a:t>ภาพจำ</a:t>
            </a:r>
            <a:endParaRPr lang="en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43F13-6263-3140-A945-DE1A02F87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9053"/>
            <a:ext cx="7886700" cy="4351338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en-US" sz="3200">
                <a:latin typeface="TH SarabunPSK" panose="020B0500040200020003" pitchFamily="34" charset="-34"/>
                <a:cs typeface="TH SarabunPSK" panose="020B0500040200020003" pitchFamily="34" charset="-34"/>
              </a:rPr>
              <a:t>	4.</a:t>
            </a:r>
            <a:r>
              <a:rPr lang="th-TH" sz="3200">
                <a:latin typeface="TH SarabunPSK" panose="020B0500040200020003" pitchFamily="34" charset="-34"/>
                <a:cs typeface="TH SarabunPSK" panose="020B0500040200020003" pitchFamily="34" charset="-34"/>
              </a:rPr>
              <a:t> ดังนั้น เงื่อนไขจริงๆ คือ มิใช่ ความรู้คู่คุณธรรม แต่เป็น สติปัญญา และคุณธรรม เพราะในความเป็นจริง สติปัญญาและคุณธรรม เป็นองค์ประกอบซึ่งกันและกัน เพราะคนที่มีสติปัญญานั้น จะรู้ได้เองว่าการมีคุณธรรมนั้น เป็นการสร้างความเจริญงอกงามให้แก่ชีวิต ผู้ที่ไม่มีสติปัญญามีแต่ความรู้เพียงอย่างเดียว อาจจะไม่เห็นความสำคัญของการมีสติปัญญา นอกจากนั้นการมีทั้งสติปัญญาและคุณธรรม ย่อมเป็นส่วนสำคัญของการมีภูมิคุ้มกันที่จะช่วยป้องกันหรือลดภัยอันตรายให้บุคคลนั้นๆ อยู่รอดปลอดภัยจากผลกระทบในทางลบที่อาจจะเกิดขึ้นได้</a:t>
            </a:r>
          </a:p>
        </p:txBody>
      </p:sp>
    </p:spTree>
    <p:extLst>
      <p:ext uri="{BB962C8B-B14F-4D97-AF65-F5344CB8AC3E}">
        <p14:creationId xmlns:p14="http://schemas.microsoft.com/office/powerpoint/2010/main" val="3853246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83523-93D2-7113-A390-75C9703C2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159237"/>
          </a:xfrm>
        </p:spPr>
        <p:txBody>
          <a:bodyPr>
            <a:normAutofit/>
          </a:bodyPr>
          <a:lstStyle/>
          <a:p>
            <a:r>
              <a:rPr lang="th-TH" b="1">
                <a:latin typeface="TH SarabunPSK" panose="020B0500040200020003" pitchFamily="34" charset="-34"/>
                <a:cs typeface="TH SarabunPSK" panose="020B0500040200020003" pitchFamily="34" charset="-34"/>
              </a:rPr>
              <a:t>ภาพจำ</a:t>
            </a:r>
            <a:endParaRPr lang="en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43F13-6263-3140-A945-DE1A02F87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91332"/>
            <a:ext cx="7886700" cy="4351338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en-US" sz="3000">
                <a:latin typeface="TH SarabunPSK" panose="020B0500040200020003" pitchFamily="34" charset="-34"/>
                <a:cs typeface="TH SarabunPSK" panose="020B0500040200020003" pitchFamily="34" charset="-34"/>
              </a:rPr>
              <a:t>	5.</a:t>
            </a:r>
            <a:r>
              <a:rPr lang="th-TH" sz="3000">
                <a:latin typeface="TH SarabunPSK" panose="020B0500040200020003" pitchFamily="34" charset="-34"/>
                <a:cs typeface="TH SarabunPSK" panose="020B0500040200020003" pitchFamily="34" charset="-34"/>
              </a:rPr>
              <a:t> ในกรณี </a:t>
            </a:r>
            <a:r>
              <a:rPr lang="en-US" sz="300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3000">
                <a:latin typeface="TH SarabunPSK" panose="020B0500040200020003" pitchFamily="34" charset="-34"/>
                <a:cs typeface="TH SarabunPSK" panose="020B0500040200020003" pitchFamily="34" charset="-34"/>
              </a:rPr>
              <a:t> ห่วงนั้น แต่ละห่วง มีความสำคัญไม่เท่ากันบางห่วง เป็นเรื่องง่ายที่จะเข้าใจ และนำไปปฏิบัติได้ทันที บางห่วงนั้น เข้าใจยากกว่าและนำไปปฏิบัติได้ยากกว่า ถ้าจะให้เรียงจากง่ายไปยากจะต้องเรียงใหม่ว่า มี</a:t>
            </a:r>
            <a:r>
              <a:rPr lang="th-TH" sz="3000" b="1">
                <a:latin typeface="TH SarabunPSK" panose="020B0500040200020003" pitchFamily="34" charset="-34"/>
                <a:cs typeface="TH SarabunPSK" panose="020B0500040200020003" pitchFamily="34" charset="-34"/>
              </a:rPr>
              <a:t>ภูมิคุ้มกันในตัวที่ดี พอประมาณ</a:t>
            </a:r>
            <a:r>
              <a:rPr lang="th-TH" sz="3000">
                <a:latin typeface="TH SarabunPSK" panose="020B0500040200020003" pitchFamily="34" charset="-34"/>
                <a:cs typeface="TH SarabunPSK" panose="020B0500040200020003" pitchFamily="34" charset="-34"/>
              </a:rPr>
              <a:t> และ</a:t>
            </a:r>
            <a:r>
              <a:rPr lang="th-TH" sz="3000" b="1">
                <a:latin typeface="TH SarabunPSK" panose="020B0500040200020003" pitchFamily="34" charset="-34"/>
                <a:cs typeface="TH SarabunPSK" panose="020B0500040200020003" pitchFamily="34" charset="-34"/>
              </a:rPr>
              <a:t>มีเหตุผล </a:t>
            </a:r>
            <a:r>
              <a:rPr lang="th-TH" sz="3000"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ทั้งนี้ เพราะการมีภูมิคุ้มกันในตัวที่ดีเป็นเหมือนวิธีการ กล่าวคือการที่บุคคลใดบุคคลหนึ่งจะเอาตัวรอดจากสถานการณ์ ที่ไม่พึงปรารถนา นอกจากจะต้องมี สติปัญญา และคุณธรรมในระดับหนึ่งแล้ว อาจจะมีเพียงความสามารถโอนอ่อนผ่อนปรนไปตามสถานการณ์ โดยไม่ปะทะกับสิ่งที่ถาโถมเข้าใส่ได้ หรือเลือกทำในเฉพาะกรณีที่มีความเสี่ยงต่ำ เพราะถ้าโลภมาก ต้องการผลตอบแทนสูงความเสี่ยงสูงย่อมจะเกิดขึ้นตามมา แต่ถ้าฉลาดมากกว่านั้นคือ เลือกดำเนินชีวิตที่เรียบง่ายไม่หรูหราฟู่ฟ่า แต่มีความสุขจากความพอเพียง (คำของพระบาทสมเด็จพระบรมชนกาธิเบศร มหาภูมิพลอดุลยเดชมหาราช บรมนาถบพิตร) ชีวิตก็จะไม่มีความเสี่ยงพร้อมกับมีความสุข ดังนั้นการมีภูมิคุ้มกันในตัวที่ดี คือ </a:t>
            </a:r>
            <a:r>
              <a:rPr lang="th-TH" sz="3000" b="1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</a:t>
            </a:r>
          </a:p>
        </p:txBody>
      </p:sp>
    </p:spTree>
    <p:extLst>
      <p:ext uri="{BB962C8B-B14F-4D97-AF65-F5344CB8AC3E}">
        <p14:creationId xmlns:p14="http://schemas.microsoft.com/office/powerpoint/2010/main" val="3121677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13 - 2022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2013 - 2022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2013 - 2022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2013 - 2022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96B24"/>
    </a:accent1>
    <a:accent2>
      <a:srgbClr val="4EA72E"/>
    </a:accent2>
    <a:accent3>
      <a:srgbClr val="156082"/>
    </a:accent3>
    <a:accent4>
      <a:srgbClr val="0F9ED5"/>
    </a:accent4>
    <a:accent5>
      <a:srgbClr val="A02B93"/>
    </a:accent5>
    <a:accent6>
      <a:srgbClr val="E97132"/>
    </a:accent6>
    <a:hlink>
      <a:srgbClr val="467886"/>
    </a:hlink>
    <a:folHlink>
      <a:srgbClr val="96607D"/>
    </a:folHlink>
  </a:clrScheme>
</a:themeOverride>
</file>

<file path=ppt/theme/themeOverride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96B24"/>
    </a:accent1>
    <a:accent2>
      <a:srgbClr val="4EA72E"/>
    </a:accent2>
    <a:accent3>
      <a:srgbClr val="156082"/>
    </a:accent3>
    <a:accent4>
      <a:srgbClr val="0F9ED5"/>
    </a:accent4>
    <a:accent5>
      <a:srgbClr val="A02B93"/>
    </a:accent5>
    <a:accent6>
      <a:srgbClr val="E97132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9401</Words>
  <Application>Microsoft Macintosh PowerPoint</Application>
  <PresentationFormat>On-screen Show (4:3)</PresentationFormat>
  <Paragraphs>512</Paragraphs>
  <Slides>77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77</vt:i4>
      </vt:variant>
    </vt:vector>
  </HeadingPairs>
  <TitlesOfParts>
    <vt:vector size="93" baseType="lpstr">
      <vt:lpstr>맑은 고딕</vt:lpstr>
      <vt:lpstr>Angsana New</vt:lpstr>
      <vt:lpstr>Aptos</vt:lpstr>
      <vt:lpstr>Aptos Display</vt:lpstr>
      <vt:lpstr>Arial</vt:lpstr>
      <vt:lpstr>Calibri</vt:lpstr>
      <vt:lpstr>Calibri Light</vt:lpstr>
      <vt:lpstr>Cordia New</vt:lpstr>
      <vt:lpstr>TH Sarabun New</vt:lpstr>
      <vt:lpstr>TH SarabunPSK</vt:lpstr>
      <vt:lpstr>Office 2013 - 2022 Theme</vt:lpstr>
      <vt:lpstr>Office Theme</vt:lpstr>
      <vt:lpstr>1_Office Theme</vt:lpstr>
      <vt:lpstr>2_Office Theme</vt:lpstr>
      <vt:lpstr>3_Office Theme</vt:lpstr>
      <vt:lpstr>4_Office Theme</vt:lpstr>
      <vt:lpstr>การประยุกต์ปรัชญาของเศรษฐกิจพอเพียงกับงานวิจัย</vt:lpstr>
      <vt:lpstr>ภาพจำ</vt:lpstr>
      <vt:lpstr>ภาพจำ</vt:lpstr>
      <vt:lpstr>ภาพจำ</vt:lpstr>
      <vt:lpstr>PowerPoint Presentation</vt:lpstr>
      <vt:lpstr>PowerPoint Presentation</vt:lpstr>
      <vt:lpstr>PowerPoint Presentation</vt:lpstr>
      <vt:lpstr>ภาพจำ</vt:lpstr>
      <vt:lpstr>ภาพจำ</vt:lpstr>
      <vt:lpstr>ภาพจำ</vt:lpstr>
      <vt:lpstr>ภาพจำ</vt:lpstr>
      <vt:lpstr> ความหมายของเศรษฐกิจพอเพียง</vt:lpstr>
      <vt:lpstr>PowerPoint Presentation</vt:lpstr>
      <vt:lpstr>PowerPoint Presentation</vt:lpstr>
      <vt:lpstr>PowerPoint Presentation</vt:lpstr>
      <vt:lpstr>จากภาพจำดังกล่าวจะนำไปสู่ เศรษฐกิจ / สังคม / สิ่งแวดล้อม / วัฒนธรรม สมดุล มั่นคง และยั่งยืน</vt:lpstr>
      <vt:lpstr>จากภาพจำดังกล่าวจะนำไปสู่ เศรษฐกิจ / สังคม / สิ่งแวดล้อม / วัฒนธรรม สมดุล มั่นคง และยั่งยืน</vt:lpstr>
      <vt:lpstr>จากภาพจำดังกล่าวจะนำไปสู่ เศรษฐกิจ / สังคม / สิ่งแวดล้อม / วัฒนธรรม สมดุล มั่นคง และยั่งยืน</vt:lpstr>
      <vt:lpstr>จากภาพจำดังกล่าวจะนำไปสู่ เศรษฐกิจ / สังคม / สิ่งแวดล้อม / วัฒนธรรม สมดุล มั่นคง และยั่งยืน</vt:lpstr>
      <vt:lpstr>PowerPoint Presentation</vt:lpstr>
      <vt:lpstr>มาทำความเข้าใจกับเศรษฐกิจพอเพียงในเรื่องความสุข และประโยชน์สุขกันบ้าง</vt:lpstr>
      <vt:lpstr>มาทำความเข้าใจกับเศรษฐกิจพอเพียงในเรื่องความสุข และประโยชน์สุขกันบ้าง</vt:lpstr>
      <vt:lpstr>มาทำความเข้าใจกับเศรษฐกิจพอเพียงในเรื่องความสุข และประโยชน์สุขกันบ้าง</vt:lpstr>
      <vt:lpstr>มาทำความเข้าใจกับเศรษฐกิจพอเพียงในเรื่องความสุข และประโยชน์สุขกันบ้าง</vt:lpstr>
      <vt:lpstr>มาทำความเข้าใจกับเศรษฐกิจพอเพียงในเรื่องความสุข และประโยชน์สุขกันบ้าง</vt:lpstr>
      <vt:lpstr>มาทำความเข้าใจกับเศรษฐกิจพอเพียงในเรื่องความสุข และประโยชน์สุขกันบ้าง</vt:lpstr>
      <vt:lpstr> ความหมายของเศรษฐกิจพอเพียง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การประยุกต์ปรัชญาของเศรษฐกิจพอเพียงกับองค์กรปกครองส่วนท้องถิ่น</vt:lpstr>
      <vt:lpstr>การประยุกต์ปรัชญาของเศรษฐกิจพอเพียงกับองค์กรปกครองส่วนท้องถิ่น</vt:lpstr>
      <vt:lpstr> พื้นฐานปัญหาของประเทศไทย</vt:lpstr>
      <vt:lpstr> พื้นฐานปัญหาของประเทศไทย</vt:lpstr>
      <vt:lpstr> พื้นฐานปัญหาของประเทศไทย</vt:lpstr>
      <vt:lpstr> พื้นฐานปัญหาของประเทศไทย</vt:lpstr>
      <vt:lpstr>ปัญหาทุจริต ประพฤติมิชอบ กับปัญหาความเหลื่อมล้ำและความยากจน เป็นเรื่องเดียวกัน</vt:lpstr>
      <vt:lpstr>ปัญหาทุจริต ประพฤติมิชอบ กับปัญหาความเหลื่อมล้ำและความยากจน เป็นเรื่องเดียวกัน</vt:lpstr>
      <vt:lpstr>ปัญหาทุจริต ประพฤติมิชอบ กับปัญหาความเหลื่อมล้ำและความยากจน เป็นเรื่องเดียวกัน</vt:lpstr>
      <vt:lpstr>การแก้ปัญหาอย่างมียุทธศาสตร์ ด้วยปรัชญาของเศรษฐกิจพอเพียง</vt:lpstr>
      <vt:lpstr>การแก้ปัญหาอย่างมียุทธศาสตร์ ด้วยปรัชญาของเศรษฐกิจพอเพียง</vt:lpstr>
      <vt:lpstr>การแก้ปัญหาอย่างมียุทธศาสตร์ ด้วยปรัชญาของเศรษฐกิจพอเพียง</vt:lpstr>
      <vt:lpstr>การแก้ปัญหาอย่างมียุทธศาสตร์ ด้วยปรัชญาของเศรษฐกิจพอเพียง</vt:lpstr>
      <vt:lpstr>แสงสว่างที่ปลายอุโมงค์</vt:lpstr>
      <vt:lpstr>PowerPoint Presentation</vt:lpstr>
      <vt:lpstr>PowerPoint Presentation</vt:lpstr>
      <vt:lpstr>PowerPoint Presentation</vt:lpstr>
      <vt:lpstr>ความหมายของการจำแนกระดับและเป้าหมาย</vt:lpstr>
      <vt:lpstr>PowerPoint Presentation</vt:lpstr>
      <vt:lpstr>ความหมายของการจำแนกระดับและเป้าหมาย</vt:lpstr>
      <vt:lpstr>ความหมายของการจำแนกระดับและเป้าหมาย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แรงจูงใจในการทำความดีของ อปท.</vt:lpstr>
      <vt:lpstr>PowerPoint Presentation</vt:lpstr>
      <vt:lpstr>PowerPoint Presentation</vt:lpstr>
      <vt:lpstr>PowerPoint Presentation</vt:lpstr>
      <vt:lpstr>งานที่ได้ทำมาแล้วตั้งแต่ปี 2560 ถึงปัจจุบัน</vt:lpstr>
      <vt:lpstr>การขับเคลื่อนปรัชญาของเศรษฐกิจพอเพียง ในภาคส่วนราชการส่วนอื่น</vt:lpstr>
      <vt:lpstr>การขับเคลื่อนปรัชญาของเศรษฐกิจพอเพียง ในภาคส่วนราชการส่วนอื่น</vt:lpstr>
      <vt:lpstr>การขับเคลื่อนปรัชญาของเศรษฐกิจพอเพียง ในภาคส่วนราชการส่วนอื่น</vt:lpstr>
      <vt:lpstr>การขับเคลื่อนปรัชญาของเศรษฐกิจพอเพียง ในภาคส่วนราชการส่วนอื่น</vt:lpstr>
      <vt:lpstr>การขับเคลื่อนปรัชญาของเศรษฐกิจพอเพียง ในภาคส่วนราชการส่วนอื่น</vt:lpstr>
      <vt:lpstr>การขับเคลื่อนปรัชญาของเศรษฐกิจพอเพียง ในภาคส่วนราชการส่วนอื่น</vt:lpstr>
      <vt:lpstr>การขับเคลื่อนปรัชญาของเศรษฐกิจพอเพียง ในภาคส่วนราชการส่วนอื่น</vt:lpstr>
      <vt:lpstr>สรุป</vt:lpstr>
      <vt:lpstr>สรุป</vt:lpstr>
      <vt:lpstr>สรุป</vt:lpstr>
      <vt:lpstr>สรุป</vt:lpstr>
      <vt:lpstr>สรุป</vt:lpstr>
      <vt:lpstr>สรุป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การประยุกต์ปรัชญาของเศรษฐกิจพอเพียงกับงานวิจัย</dc:title>
  <dc:creator>Art vorapon</dc:creator>
  <cp:lastModifiedBy>Art vorapon</cp:lastModifiedBy>
  <cp:revision>1</cp:revision>
  <cp:lastPrinted>2024-03-05T06:16:29Z</cp:lastPrinted>
  <dcterms:created xsi:type="dcterms:W3CDTF">2024-03-03T06:01:04Z</dcterms:created>
  <dcterms:modified xsi:type="dcterms:W3CDTF">2024-03-05T09:16:19Z</dcterms:modified>
</cp:coreProperties>
</file>